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notesSlides/notesSlide14.xml" ContentType="application/vnd.openxmlformats-officedocument.presentationml.notesSlide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62" r:id="rId4"/>
    <p:sldId id="280" r:id="rId5"/>
    <p:sldId id="266" r:id="rId6"/>
    <p:sldId id="271" r:id="rId7"/>
    <p:sldId id="275" r:id="rId8"/>
    <p:sldId id="273" r:id="rId9"/>
    <p:sldId id="277" r:id="rId10"/>
    <p:sldId id="276" r:id="rId11"/>
    <p:sldId id="278" r:id="rId12"/>
    <p:sldId id="281" r:id="rId13"/>
    <p:sldId id="279" r:id="rId14"/>
    <p:sldId id="282" r:id="rId15"/>
    <p:sldId id="283" r:id="rId16"/>
    <p:sldId id="269" r:id="rId17"/>
    <p:sldId id="272" r:id="rId18"/>
    <p:sldId id="268" r:id="rId19"/>
    <p:sldId id="259" r:id="rId20"/>
    <p:sldId id="270" r:id="rId21"/>
    <p:sldId id="274" r:id="rId22"/>
    <p:sldId id="26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595" autoAdjust="0"/>
  </p:normalViewPr>
  <p:slideViewPr>
    <p:cSldViewPr>
      <p:cViewPr>
        <p:scale>
          <a:sx n="66" d="100"/>
          <a:sy n="66" d="100"/>
        </p:scale>
        <p:origin x="-140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A955B0-E194-48C2-9B79-F785C0E9907C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7C7507E-5796-431F-B43B-970905769D54}">
      <dgm:prSet phldrT="[Text]" custT="1"/>
      <dgm:spPr/>
      <dgm:t>
        <a:bodyPr/>
        <a:lstStyle/>
        <a:p>
          <a:r>
            <a:rPr lang="ru-RU" sz="1600" dirty="0" smtClean="0">
              <a:effectLst/>
            </a:rPr>
            <a:t>Контакт</a:t>
          </a:r>
          <a:endParaRPr lang="ru-RU" sz="1600" dirty="0">
            <a:effectLst/>
          </a:endParaRPr>
        </a:p>
      </dgm:t>
    </dgm:pt>
    <dgm:pt modelId="{DAB31975-362C-46CD-A8CD-28FB9D96DC91}" type="parTrans" cxnId="{58BAEF1B-E5C1-49C2-8979-FEE33DD4730A}">
      <dgm:prSet/>
      <dgm:spPr/>
      <dgm:t>
        <a:bodyPr/>
        <a:lstStyle/>
        <a:p>
          <a:endParaRPr lang="ru-RU" sz="1600">
            <a:effectLst/>
          </a:endParaRPr>
        </a:p>
      </dgm:t>
    </dgm:pt>
    <dgm:pt modelId="{DD8393B8-1CBC-4147-8959-CA4BF0AC53B5}" type="sibTrans" cxnId="{58BAEF1B-E5C1-49C2-8979-FEE33DD4730A}">
      <dgm:prSet/>
      <dgm:spPr/>
      <dgm:t>
        <a:bodyPr/>
        <a:lstStyle/>
        <a:p>
          <a:endParaRPr lang="ru-RU" sz="1600">
            <a:effectLst/>
          </a:endParaRPr>
        </a:p>
      </dgm:t>
    </dgm:pt>
    <dgm:pt modelId="{D10C0492-4CB0-40E1-8F4C-0751A9DB8AD9}">
      <dgm:prSet phldrT="[Text]" custT="1"/>
      <dgm:spPr/>
      <dgm:t>
        <a:bodyPr/>
        <a:lstStyle/>
        <a:p>
          <a:r>
            <a:rPr lang="ru-RU" sz="1600" dirty="0" smtClean="0">
              <a:effectLst/>
            </a:rPr>
            <a:t>Сделка А</a:t>
          </a:r>
          <a:endParaRPr lang="ru-RU" sz="1600" dirty="0">
            <a:effectLst/>
          </a:endParaRPr>
        </a:p>
      </dgm:t>
    </dgm:pt>
    <dgm:pt modelId="{64E059F3-B6CB-4806-8924-4398C345660E}" type="parTrans" cxnId="{40853885-FE08-4498-9B4C-8EDE49F17BDC}">
      <dgm:prSet custT="1"/>
      <dgm:spPr/>
      <dgm:t>
        <a:bodyPr/>
        <a:lstStyle/>
        <a:p>
          <a:endParaRPr lang="ru-RU" sz="1600">
            <a:effectLst/>
          </a:endParaRPr>
        </a:p>
      </dgm:t>
    </dgm:pt>
    <dgm:pt modelId="{35268063-A683-4A85-AB71-AE8F274FC6CA}" type="sibTrans" cxnId="{40853885-FE08-4498-9B4C-8EDE49F17BDC}">
      <dgm:prSet/>
      <dgm:spPr/>
      <dgm:t>
        <a:bodyPr/>
        <a:lstStyle/>
        <a:p>
          <a:endParaRPr lang="ru-RU" sz="1600">
            <a:effectLst/>
          </a:endParaRPr>
        </a:p>
      </dgm:t>
    </dgm:pt>
    <dgm:pt modelId="{04DA7831-C23F-4DF8-A204-BD113A9831FB}">
      <dgm:prSet phldrT="[Text]" custT="1"/>
      <dgm:spPr/>
      <dgm:t>
        <a:bodyPr/>
        <a:lstStyle/>
        <a:p>
          <a:r>
            <a:rPr lang="ru-RU" sz="1600" dirty="0" smtClean="0">
              <a:effectLst/>
            </a:rPr>
            <a:t>Активность 1</a:t>
          </a:r>
          <a:endParaRPr lang="ru-RU" sz="1600" dirty="0">
            <a:effectLst/>
          </a:endParaRPr>
        </a:p>
      </dgm:t>
    </dgm:pt>
    <dgm:pt modelId="{6AB2C769-0FD4-4A66-B1AC-8DB6D653F8E1}" type="parTrans" cxnId="{BB8C81A2-BF57-4AF2-8160-7C9D6C31CED3}">
      <dgm:prSet custT="1"/>
      <dgm:spPr/>
      <dgm:t>
        <a:bodyPr/>
        <a:lstStyle/>
        <a:p>
          <a:endParaRPr lang="ru-RU" sz="1600">
            <a:effectLst/>
          </a:endParaRPr>
        </a:p>
      </dgm:t>
    </dgm:pt>
    <dgm:pt modelId="{D099AABC-C22C-4170-BDC7-9060A24C1F50}" type="sibTrans" cxnId="{BB8C81A2-BF57-4AF2-8160-7C9D6C31CED3}">
      <dgm:prSet/>
      <dgm:spPr/>
      <dgm:t>
        <a:bodyPr/>
        <a:lstStyle/>
        <a:p>
          <a:endParaRPr lang="ru-RU" sz="1600">
            <a:effectLst/>
          </a:endParaRPr>
        </a:p>
      </dgm:t>
    </dgm:pt>
    <dgm:pt modelId="{342A5269-E1A1-4736-B1B9-2F95211EBAF8}">
      <dgm:prSet phldrT="[Text]" custT="1"/>
      <dgm:spPr/>
      <dgm:t>
        <a:bodyPr/>
        <a:lstStyle/>
        <a:p>
          <a:r>
            <a:rPr lang="ru-RU" sz="1600" dirty="0" smtClean="0">
              <a:effectLst/>
            </a:rPr>
            <a:t>Активность 2</a:t>
          </a:r>
          <a:endParaRPr lang="ru-RU" sz="1600" dirty="0">
            <a:effectLst/>
          </a:endParaRPr>
        </a:p>
      </dgm:t>
    </dgm:pt>
    <dgm:pt modelId="{54CB6497-3012-4899-86BD-2E02B70FC31B}" type="parTrans" cxnId="{8102E097-13B5-4B0E-B9CF-F1BA63A0631A}">
      <dgm:prSet custT="1"/>
      <dgm:spPr/>
      <dgm:t>
        <a:bodyPr/>
        <a:lstStyle/>
        <a:p>
          <a:endParaRPr lang="ru-RU" sz="1600">
            <a:effectLst/>
          </a:endParaRPr>
        </a:p>
      </dgm:t>
    </dgm:pt>
    <dgm:pt modelId="{0BC3D6EA-1242-4E5E-86C1-D7816FA6D7B0}" type="sibTrans" cxnId="{8102E097-13B5-4B0E-B9CF-F1BA63A0631A}">
      <dgm:prSet/>
      <dgm:spPr/>
      <dgm:t>
        <a:bodyPr/>
        <a:lstStyle/>
        <a:p>
          <a:endParaRPr lang="ru-RU" sz="1600">
            <a:effectLst/>
          </a:endParaRPr>
        </a:p>
      </dgm:t>
    </dgm:pt>
    <dgm:pt modelId="{B984CC11-53F5-4F6B-83E5-20BD7FF02F3C}">
      <dgm:prSet phldrT="[Text]" custT="1"/>
      <dgm:spPr/>
      <dgm:t>
        <a:bodyPr/>
        <a:lstStyle/>
        <a:p>
          <a:r>
            <a:rPr lang="ru-RU" sz="1600" dirty="0" smtClean="0">
              <a:effectLst/>
            </a:rPr>
            <a:t>Сделка Б</a:t>
          </a:r>
          <a:endParaRPr lang="ru-RU" sz="1600" dirty="0">
            <a:effectLst/>
          </a:endParaRPr>
        </a:p>
      </dgm:t>
    </dgm:pt>
    <dgm:pt modelId="{1ACD8A33-A86A-4D6E-965E-C0A7C12BCE0E}" type="parTrans" cxnId="{586FE9E3-EA54-4709-86DA-D2690FB8F0E5}">
      <dgm:prSet custT="1"/>
      <dgm:spPr/>
      <dgm:t>
        <a:bodyPr/>
        <a:lstStyle/>
        <a:p>
          <a:endParaRPr lang="ru-RU" sz="1600">
            <a:effectLst/>
          </a:endParaRPr>
        </a:p>
      </dgm:t>
    </dgm:pt>
    <dgm:pt modelId="{3A661729-E184-4EE2-9B88-FAD8ABFEC744}" type="sibTrans" cxnId="{586FE9E3-EA54-4709-86DA-D2690FB8F0E5}">
      <dgm:prSet/>
      <dgm:spPr/>
      <dgm:t>
        <a:bodyPr/>
        <a:lstStyle/>
        <a:p>
          <a:endParaRPr lang="ru-RU" sz="1600">
            <a:effectLst/>
          </a:endParaRPr>
        </a:p>
      </dgm:t>
    </dgm:pt>
    <dgm:pt modelId="{1D2E44BE-3DBD-4E53-BFBF-38452AF01F7D}">
      <dgm:prSet phldrT="[Text]" custT="1"/>
      <dgm:spPr/>
      <dgm:t>
        <a:bodyPr/>
        <a:lstStyle/>
        <a:p>
          <a:r>
            <a:rPr lang="ru-RU" sz="1600" dirty="0" smtClean="0">
              <a:effectLst/>
            </a:rPr>
            <a:t>Активность 1</a:t>
          </a:r>
          <a:endParaRPr lang="ru-RU" sz="1600" dirty="0">
            <a:effectLst/>
          </a:endParaRPr>
        </a:p>
      </dgm:t>
    </dgm:pt>
    <dgm:pt modelId="{4CB9ABE8-60D4-46BA-992C-B6B35C1CAE57}" type="parTrans" cxnId="{11B32265-D4E5-4DEB-A139-EA1A9178F946}">
      <dgm:prSet custT="1"/>
      <dgm:spPr/>
      <dgm:t>
        <a:bodyPr/>
        <a:lstStyle/>
        <a:p>
          <a:endParaRPr lang="ru-RU" sz="1600">
            <a:effectLst/>
          </a:endParaRPr>
        </a:p>
      </dgm:t>
    </dgm:pt>
    <dgm:pt modelId="{40F8594D-5546-4309-ADF2-AEFE84618A08}" type="sibTrans" cxnId="{11B32265-D4E5-4DEB-A139-EA1A9178F946}">
      <dgm:prSet/>
      <dgm:spPr/>
      <dgm:t>
        <a:bodyPr/>
        <a:lstStyle/>
        <a:p>
          <a:endParaRPr lang="ru-RU" sz="1600">
            <a:effectLst/>
          </a:endParaRPr>
        </a:p>
      </dgm:t>
    </dgm:pt>
    <dgm:pt modelId="{201F0CB2-8E96-4BAA-9BBA-755EBE1A31AC}">
      <dgm:prSet phldrT="[Text]" custT="1"/>
      <dgm:spPr/>
      <dgm:t>
        <a:bodyPr/>
        <a:lstStyle/>
        <a:p>
          <a:r>
            <a:rPr lang="ru-RU" sz="1600" dirty="0" smtClean="0">
              <a:effectLst/>
            </a:rPr>
            <a:t>Контракт А</a:t>
          </a:r>
          <a:endParaRPr lang="ru-RU" sz="1600" dirty="0">
            <a:effectLst/>
          </a:endParaRPr>
        </a:p>
      </dgm:t>
    </dgm:pt>
    <dgm:pt modelId="{3132A9E3-CC75-4F3C-B562-2E88338D4B92}" type="parTrans" cxnId="{D00474CA-9115-47A5-BE58-533E64D0FB93}">
      <dgm:prSet custT="1"/>
      <dgm:spPr/>
      <dgm:t>
        <a:bodyPr/>
        <a:lstStyle/>
        <a:p>
          <a:endParaRPr lang="ru-RU" sz="1600">
            <a:effectLst/>
          </a:endParaRPr>
        </a:p>
      </dgm:t>
    </dgm:pt>
    <dgm:pt modelId="{D12E7C10-E34D-4E86-B433-63D214687BD0}" type="sibTrans" cxnId="{D00474CA-9115-47A5-BE58-533E64D0FB93}">
      <dgm:prSet/>
      <dgm:spPr/>
      <dgm:t>
        <a:bodyPr/>
        <a:lstStyle/>
        <a:p>
          <a:endParaRPr lang="ru-RU" sz="1600">
            <a:effectLst/>
          </a:endParaRPr>
        </a:p>
      </dgm:t>
    </dgm:pt>
    <dgm:pt modelId="{12C4E7E9-2973-4A57-8E9A-6E6386C43E39}">
      <dgm:prSet phldrT="[Text]" custT="1"/>
      <dgm:spPr/>
      <dgm:t>
        <a:bodyPr/>
        <a:lstStyle/>
        <a:p>
          <a:r>
            <a:rPr lang="ru-RU" sz="1600" dirty="0" smtClean="0">
              <a:effectLst/>
            </a:rPr>
            <a:t>Контракт Б</a:t>
          </a:r>
          <a:endParaRPr lang="ru-RU" sz="1600" dirty="0">
            <a:effectLst/>
          </a:endParaRPr>
        </a:p>
      </dgm:t>
    </dgm:pt>
    <dgm:pt modelId="{0D50E540-83B5-4B1D-82D4-93334199C740}" type="parTrans" cxnId="{D43A1738-14BF-40BD-B9A8-B29132E071D3}">
      <dgm:prSet custT="1"/>
      <dgm:spPr/>
      <dgm:t>
        <a:bodyPr/>
        <a:lstStyle/>
        <a:p>
          <a:endParaRPr lang="ru-RU" sz="1600">
            <a:effectLst/>
          </a:endParaRPr>
        </a:p>
      </dgm:t>
    </dgm:pt>
    <dgm:pt modelId="{9A0A5734-2FA5-4159-B174-B3EEAC290428}" type="sibTrans" cxnId="{D43A1738-14BF-40BD-B9A8-B29132E071D3}">
      <dgm:prSet/>
      <dgm:spPr/>
      <dgm:t>
        <a:bodyPr/>
        <a:lstStyle/>
        <a:p>
          <a:endParaRPr lang="ru-RU" sz="1600">
            <a:effectLst/>
          </a:endParaRPr>
        </a:p>
      </dgm:t>
    </dgm:pt>
    <dgm:pt modelId="{1AD4E988-A01D-417B-85F4-3363CF9AD057}">
      <dgm:prSet phldrT="[Text]" custT="1"/>
      <dgm:spPr/>
      <dgm:t>
        <a:bodyPr/>
        <a:lstStyle/>
        <a:p>
          <a:r>
            <a:rPr lang="ru-RU" sz="1600" dirty="0" smtClean="0">
              <a:effectLst/>
            </a:rPr>
            <a:t>Счет 1</a:t>
          </a:r>
          <a:endParaRPr lang="ru-RU" sz="1600" dirty="0">
            <a:effectLst/>
          </a:endParaRPr>
        </a:p>
      </dgm:t>
    </dgm:pt>
    <dgm:pt modelId="{C085A4C4-92C1-4B5B-8BFF-9CCBEA5E38A6}" type="parTrans" cxnId="{7FF855B4-2FAA-4EEF-981E-8BCF627EAF29}">
      <dgm:prSet custT="1"/>
      <dgm:spPr/>
      <dgm:t>
        <a:bodyPr/>
        <a:lstStyle/>
        <a:p>
          <a:endParaRPr lang="ru-RU" sz="1600">
            <a:effectLst/>
          </a:endParaRPr>
        </a:p>
      </dgm:t>
    </dgm:pt>
    <dgm:pt modelId="{325BADE7-4786-4041-B27C-CDFB57785778}" type="sibTrans" cxnId="{7FF855B4-2FAA-4EEF-981E-8BCF627EAF29}">
      <dgm:prSet/>
      <dgm:spPr/>
      <dgm:t>
        <a:bodyPr/>
        <a:lstStyle/>
        <a:p>
          <a:endParaRPr lang="ru-RU" sz="1600">
            <a:effectLst/>
          </a:endParaRPr>
        </a:p>
      </dgm:t>
    </dgm:pt>
    <dgm:pt modelId="{626FE8F1-FF89-458B-9F91-6D6AF6E624F9}">
      <dgm:prSet phldrT="[Text]" custT="1"/>
      <dgm:spPr/>
      <dgm:t>
        <a:bodyPr/>
        <a:lstStyle/>
        <a:p>
          <a:r>
            <a:rPr lang="ru-RU" sz="1600" dirty="0" smtClean="0">
              <a:effectLst/>
            </a:rPr>
            <a:t>Счет 2</a:t>
          </a:r>
          <a:endParaRPr lang="ru-RU" sz="1600" dirty="0">
            <a:effectLst/>
          </a:endParaRPr>
        </a:p>
      </dgm:t>
    </dgm:pt>
    <dgm:pt modelId="{BD319F5F-107A-4789-96D3-C4F0674D13DB}" type="parTrans" cxnId="{96F458FE-AA9B-49FC-A1B0-2BF34D483913}">
      <dgm:prSet custT="1"/>
      <dgm:spPr/>
      <dgm:t>
        <a:bodyPr/>
        <a:lstStyle/>
        <a:p>
          <a:endParaRPr lang="ru-RU" sz="1600">
            <a:effectLst/>
          </a:endParaRPr>
        </a:p>
      </dgm:t>
    </dgm:pt>
    <dgm:pt modelId="{D8F8C899-5F44-4F6B-BD23-7E133185590A}" type="sibTrans" cxnId="{96F458FE-AA9B-49FC-A1B0-2BF34D483913}">
      <dgm:prSet/>
      <dgm:spPr/>
      <dgm:t>
        <a:bodyPr/>
        <a:lstStyle/>
        <a:p>
          <a:endParaRPr lang="ru-RU" sz="1600">
            <a:effectLst/>
          </a:endParaRPr>
        </a:p>
      </dgm:t>
    </dgm:pt>
    <dgm:pt modelId="{98AEB3A8-64A3-4CE4-BE54-6B903A598A40}" type="pres">
      <dgm:prSet presAssocID="{FAA955B0-E194-48C2-9B79-F785C0E9907C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1BD3B20-4239-4354-8DEF-33A36723FCF0}" type="pres">
      <dgm:prSet presAssocID="{B7C7507E-5796-431F-B43B-970905769D54}" presName="root1" presStyleCnt="0"/>
      <dgm:spPr/>
    </dgm:pt>
    <dgm:pt modelId="{73894766-CD81-43A7-BF8F-FDE6C7C51495}" type="pres">
      <dgm:prSet presAssocID="{B7C7507E-5796-431F-B43B-970905769D5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238BEE1-6890-4056-95D4-376AB9A9EE5E}" type="pres">
      <dgm:prSet presAssocID="{B7C7507E-5796-431F-B43B-970905769D54}" presName="level2hierChild" presStyleCnt="0"/>
      <dgm:spPr/>
    </dgm:pt>
    <dgm:pt modelId="{0C2020A5-0263-44AF-BCA2-4BBDC7DFE15A}" type="pres">
      <dgm:prSet presAssocID="{64E059F3-B6CB-4806-8924-4398C345660E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1F101000-51FD-4F99-B93B-D1EE6AECEC9A}" type="pres">
      <dgm:prSet presAssocID="{64E059F3-B6CB-4806-8924-4398C345660E}" presName="connTx" presStyleLbl="parChTrans1D2" presStyleIdx="0" presStyleCnt="2"/>
      <dgm:spPr/>
      <dgm:t>
        <a:bodyPr/>
        <a:lstStyle/>
        <a:p>
          <a:endParaRPr lang="ru-RU"/>
        </a:p>
      </dgm:t>
    </dgm:pt>
    <dgm:pt modelId="{FCDD227E-678C-48CE-8149-32E32B5419DC}" type="pres">
      <dgm:prSet presAssocID="{D10C0492-4CB0-40E1-8F4C-0751A9DB8AD9}" presName="root2" presStyleCnt="0"/>
      <dgm:spPr/>
    </dgm:pt>
    <dgm:pt modelId="{78D44F61-4CF4-4BAB-ACCB-CD7BCF8B4603}" type="pres">
      <dgm:prSet presAssocID="{D10C0492-4CB0-40E1-8F4C-0751A9DB8AD9}" presName="LevelTwoTextNode" presStyleLbl="node2" presStyleIdx="0" presStyleCnt="2" custLinFactNeighborX="216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9CB5C32-B2DB-4EF9-8E56-5CAEF091DDB4}" type="pres">
      <dgm:prSet presAssocID="{D10C0492-4CB0-40E1-8F4C-0751A9DB8AD9}" presName="level3hierChild" presStyleCnt="0"/>
      <dgm:spPr/>
    </dgm:pt>
    <dgm:pt modelId="{DEA90E94-51AE-493D-9AF1-DED37F277B4D}" type="pres">
      <dgm:prSet presAssocID="{6AB2C769-0FD4-4A66-B1AC-8DB6D653F8E1}" presName="conn2-1" presStyleLbl="parChTrans1D3" presStyleIdx="0" presStyleCnt="5"/>
      <dgm:spPr/>
      <dgm:t>
        <a:bodyPr/>
        <a:lstStyle/>
        <a:p>
          <a:endParaRPr lang="ru-RU"/>
        </a:p>
      </dgm:t>
    </dgm:pt>
    <dgm:pt modelId="{D0356D97-D9D3-460A-8A52-99DB2410F7B1}" type="pres">
      <dgm:prSet presAssocID="{6AB2C769-0FD4-4A66-B1AC-8DB6D653F8E1}" presName="connTx" presStyleLbl="parChTrans1D3" presStyleIdx="0" presStyleCnt="5"/>
      <dgm:spPr/>
      <dgm:t>
        <a:bodyPr/>
        <a:lstStyle/>
        <a:p>
          <a:endParaRPr lang="ru-RU"/>
        </a:p>
      </dgm:t>
    </dgm:pt>
    <dgm:pt modelId="{203B56CB-9B1E-4AF8-9D9D-3C59D9608115}" type="pres">
      <dgm:prSet presAssocID="{04DA7831-C23F-4DF8-A204-BD113A9831FB}" presName="root2" presStyleCnt="0"/>
      <dgm:spPr/>
    </dgm:pt>
    <dgm:pt modelId="{852FB1FF-EEC9-4164-B892-FAF9CBB2EF7B}" type="pres">
      <dgm:prSet presAssocID="{04DA7831-C23F-4DF8-A204-BD113A9831FB}" presName="LevelTwoTextNode" presStyleLbl="node3" presStyleIdx="0" presStyleCnt="5" custLinFactNeighborX="216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C5B4C14-0F29-497D-8958-45962F010922}" type="pres">
      <dgm:prSet presAssocID="{04DA7831-C23F-4DF8-A204-BD113A9831FB}" presName="level3hierChild" presStyleCnt="0"/>
      <dgm:spPr/>
    </dgm:pt>
    <dgm:pt modelId="{8142F71E-D1C8-4F47-83DD-4D3A0B269D9C}" type="pres">
      <dgm:prSet presAssocID="{54CB6497-3012-4899-86BD-2E02B70FC31B}" presName="conn2-1" presStyleLbl="parChTrans1D3" presStyleIdx="1" presStyleCnt="5"/>
      <dgm:spPr/>
      <dgm:t>
        <a:bodyPr/>
        <a:lstStyle/>
        <a:p>
          <a:endParaRPr lang="ru-RU"/>
        </a:p>
      </dgm:t>
    </dgm:pt>
    <dgm:pt modelId="{9D73C302-736C-4189-8591-A0D91040A491}" type="pres">
      <dgm:prSet presAssocID="{54CB6497-3012-4899-86BD-2E02B70FC31B}" presName="connTx" presStyleLbl="parChTrans1D3" presStyleIdx="1" presStyleCnt="5"/>
      <dgm:spPr/>
      <dgm:t>
        <a:bodyPr/>
        <a:lstStyle/>
        <a:p>
          <a:endParaRPr lang="ru-RU"/>
        </a:p>
      </dgm:t>
    </dgm:pt>
    <dgm:pt modelId="{9803E4D7-3912-4899-B879-6AD9E07D91ED}" type="pres">
      <dgm:prSet presAssocID="{342A5269-E1A1-4736-B1B9-2F95211EBAF8}" presName="root2" presStyleCnt="0"/>
      <dgm:spPr/>
    </dgm:pt>
    <dgm:pt modelId="{5701C1C6-9B76-4480-8B5C-229712B82271}" type="pres">
      <dgm:prSet presAssocID="{342A5269-E1A1-4736-B1B9-2F95211EBAF8}" presName="LevelTwoTextNode" presStyleLbl="node3" presStyleIdx="1" presStyleCnt="5" custLinFactNeighborX="216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6F71CB-1AA0-4E9E-B2CD-90593CFEA404}" type="pres">
      <dgm:prSet presAssocID="{342A5269-E1A1-4736-B1B9-2F95211EBAF8}" presName="level3hierChild" presStyleCnt="0"/>
      <dgm:spPr/>
    </dgm:pt>
    <dgm:pt modelId="{2CC91F31-B7AE-4428-8479-A787F4AF16DD}" type="pres">
      <dgm:prSet presAssocID="{1ACD8A33-A86A-4D6E-965E-C0A7C12BCE0E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B3182103-57D9-4C3E-BABE-BEAAE4DF1894}" type="pres">
      <dgm:prSet presAssocID="{1ACD8A33-A86A-4D6E-965E-C0A7C12BCE0E}" presName="connTx" presStyleLbl="parChTrans1D2" presStyleIdx="1" presStyleCnt="2"/>
      <dgm:spPr/>
      <dgm:t>
        <a:bodyPr/>
        <a:lstStyle/>
        <a:p>
          <a:endParaRPr lang="ru-RU"/>
        </a:p>
      </dgm:t>
    </dgm:pt>
    <dgm:pt modelId="{E71EAEE5-99A3-4D0D-AD3A-1434BBFD93F2}" type="pres">
      <dgm:prSet presAssocID="{B984CC11-53F5-4F6B-83E5-20BD7FF02F3C}" presName="root2" presStyleCnt="0"/>
      <dgm:spPr/>
    </dgm:pt>
    <dgm:pt modelId="{F17DEE68-5BCE-4827-94ED-3FB23E1915E3}" type="pres">
      <dgm:prSet presAssocID="{B984CC11-53F5-4F6B-83E5-20BD7FF02F3C}" presName="LevelTwoTextNode" presStyleLbl="node2" presStyleIdx="1" presStyleCnt="2" custLinFactNeighborX="216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37BA9F-7BD1-4C27-A58C-57970E4824A4}" type="pres">
      <dgm:prSet presAssocID="{B984CC11-53F5-4F6B-83E5-20BD7FF02F3C}" presName="level3hierChild" presStyleCnt="0"/>
      <dgm:spPr/>
    </dgm:pt>
    <dgm:pt modelId="{C2DF88BD-4C04-4105-BAEF-96186DB599BF}" type="pres">
      <dgm:prSet presAssocID="{4CB9ABE8-60D4-46BA-992C-B6B35C1CAE57}" presName="conn2-1" presStyleLbl="parChTrans1D3" presStyleIdx="2" presStyleCnt="5"/>
      <dgm:spPr/>
      <dgm:t>
        <a:bodyPr/>
        <a:lstStyle/>
        <a:p>
          <a:endParaRPr lang="ru-RU"/>
        </a:p>
      </dgm:t>
    </dgm:pt>
    <dgm:pt modelId="{B6F0E8AF-4991-4DFD-B73B-4AB7B74F69F1}" type="pres">
      <dgm:prSet presAssocID="{4CB9ABE8-60D4-46BA-992C-B6B35C1CAE57}" presName="connTx" presStyleLbl="parChTrans1D3" presStyleIdx="2" presStyleCnt="5"/>
      <dgm:spPr/>
      <dgm:t>
        <a:bodyPr/>
        <a:lstStyle/>
        <a:p>
          <a:endParaRPr lang="ru-RU"/>
        </a:p>
      </dgm:t>
    </dgm:pt>
    <dgm:pt modelId="{88E9ED3D-D675-4E17-975B-DD83A5DCB0ED}" type="pres">
      <dgm:prSet presAssocID="{1D2E44BE-3DBD-4E53-BFBF-38452AF01F7D}" presName="root2" presStyleCnt="0"/>
      <dgm:spPr/>
    </dgm:pt>
    <dgm:pt modelId="{9EA1A377-05C3-4B13-8EF6-48DCD367BD9C}" type="pres">
      <dgm:prSet presAssocID="{1D2E44BE-3DBD-4E53-BFBF-38452AF01F7D}" presName="LevelTwoTextNode" presStyleLbl="node3" presStyleIdx="2" presStyleCnt="5" custLinFactNeighborX="216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49A64F-0371-4B64-8728-F1CF4E01F7BC}" type="pres">
      <dgm:prSet presAssocID="{1D2E44BE-3DBD-4E53-BFBF-38452AF01F7D}" presName="level3hierChild" presStyleCnt="0"/>
      <dgm:spPr/>
    </dgm:pt>
    <dgm:pt modelId="{017D0419-91F2-4122-A7F7-3D4B332D5603}" type="pres">
      <dgm:prSet presAssocID="{3132A9E3-CC75-4F3C-B562-2E88338D4B92}" presName="conn2-1" presStyleLbl="parChTrans1D3" presStyleIdx="3" presStyleCnt="5"/>
      <dgm:spPr/>
      <dgm:t>
        <a:bodyPr/>
        <a:lstStyle/>
        <a:p>
          <a:endParaRPr lang="ru-RU"/>
        </a:p>
      </dgm:t>
    </dgm:pt>
    <dgm:pt modelId="{6614874E-3464-4293-A47A-F28A08F1AD4B}" type="pres">
      <dgm:prSet presAssocID="{3132A9E3-CC75-4F3C-B562-2E88338D4B92}" presName="connTx" presStyleLbl="parChTrans1D3" presStyleIdx="3" presStyleCnt="5"/>
      <dgm:spPr/>
      <dgm:t>
        <a:bodyPr/>
        <a:lstStyle/>
        <a:p>
          <a:endParaRPr lang="ru-RU"/>
        </a:p>
      </dgm:t>
    </dgm:pt>
    <dgm:pt modelId="{60AD745D-5718-41AF-B77A-FBFC9C502BFA}" type="pres">
      <dgm:prSet presAssocID="{201F0CB2-8E96-4BAA-9BBA-755EBE1A31AC}" presName="root2" presStyleCnt="0"/>
      <dgm:spPr/>
    </dgm:pt>
    <dgm:pt modelId="{2E54B6FE-BF29-4543-A749-6ABC366CD985}" type="pres">
      <dgm:prSet presAssocID="{201F0CB2-8E96-4BAA-9BBA-755EBE1A31AC}" presName="LevelTwoTextNode" presStyleLbl="node3" presStyleIdx="3" presStyleCnt="5" custLinFactNeighborX="216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8DA916-5484-44DE-843F-1290B9FCF8C1}" type="pres">
      <dgm:prSet presAssocID="{201F0CB2-8E96-4BAA-9BBA-755EBE1A31AC}" presName="level3hierChild" presStyleCnt="0"/>
      <dgm:spPr/>
    </dgm:pt>
    <dgm:pt modelId="{100259F7-7D21-4B0E-8131-E725F369FAFE}" type="pres">
      <dgm:prSet presAssocID="{C085A4C4-92C1-4B5B-8BFF-9CCBEA5E38A6}" presName="conn2-1" presStyleLbl="parChTrans1D4" presStyleIdx="0" presStyleCnt="2"/>
      <dgm:spPr/>
      <dgm:t>
        <a:bodyPr/>
        <a:lstStyle/>
        <a:p>
          <a:endParaRPr lang="ru-RU"/>
        </a:p>
      </dgm:t>
    </dgm:pt>
    <dgm:pt modelId="{B50314D7-E470-400C-B894-6F548E5D51FC}" type="pres">
      <dgm:prSet presAssocID="{C085A4C4-92C1-4B5B-8BFF-9CCBEA5E38A6}" presName="connTx" presStyleLbl="parChTrans1D4" presStyleIdx="0" presStyleCnt="2"/>
      <dgm:spPr/>
      <dgm:t>
        <a:bodyPr/>
        <a:lstStyle/>
        <a:p>
          <a:endParaRPr lang="ru-RU"/>
        </a:p>
      </dgm:t>
    </dgm:pt>
    <dgm:pt modelId="{18AA508B-A8FA-4E1C-AFFC-7126A14D0106}" type="pres">
      <dgm:prSet presAssocID="{1AD4E988-A01D-417B-85F4-3363CF9AD057}" presName="root2" presStyleCnt="0"/>
      <dgm:spPr/>
    </dgm:pt>
    <dgm:pt modelId="{14C4A057-41D9-4A8E-B535-8B43A9332574}" type="pres">
      <dgm:prSet presAssocID="{1AD4E988-A01D-417B-85F4-3363CF9AD057}" presName="LevelTwoTextNode" presStyleLbl="node4" presStyleIdx="0" presStyleCnt="2" custLinFactNeighborX="55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BAFE006-7D76-4959-A793-789AD4AF7974}" type="pres">
      <dgm:prSet presAssocID="{1AD4E988-A01D-417B-85F4-3363CF9AD057}" presName="level3hierChild" presStyleCnt="0"/>
      <dgm:spPr/>
    </dgm:pt>
    <dgm:pt modelId="{2612BE93-6A0B-44F1-92BC-6E43B59027E9}" type="pres">
      <dgm:prSet presAssocID="{BD319F5F-107A-4789-96D3-C4F0674D13DB}" presName="conn2-1" presStyleLbl="parChTrans1D4" presStyleIdx="1" presStyleCnt="2"/>
      <dgm:spPr/>
      <dgm:t>
        <a:bodyPr/>
        <a:lstStyle/>
        <a:p>
          <a:endParaRPr lang="ru-RU"/>
        </a:p>
      </dgm:t>
    </dgm:pt>
    <dgm:pt modelId="{6EDCAF1A-10A2-4D3F-B947-06AC8F3523E6}" type="pres">
      <dgm:prSet presAssocID="{BD319F5F-107A-4789-96D3-C4F0674D13DB}" presName="connTx" presStyleLbl="parChTrans1D4" presStyleIdx="1" presStyleCnt="2"/>
      <dgm:spPr/>
      <dgm:t>
        <a:bodyPr/>
        <a:lstStyle/>
        <a:p>
          <a:endParaRPr lang="ru-RU"/>
        </a:p>
      </dgm:t>
    </dgm:pt>
    <dgm:pt modelId="{B413E0BF-8E0D-4019-AC05-92A9BD32F5CB}" type="pres">
      <dgm:prSet presAssocID="{626FE8F1-FF89-458B-9F91-6D6AF6E624F9}" presName="root2" presStyleCnt="0"/>
      <dgm:spPr/>
    </dgm:pt>
    <dgm:pt modelId="{E81B5F48-F594-4F92-9296-C6106997A53D}" type="pres">
      <dgm:prSet presAssocID="{626FE8F1-FF89-458B-9F91-6D6AF6E624F9}" presName="LevelTwoTextNode" presStyleLbl="node4" presStyleIdx="1" presStyleCnt="2" custLinFactNeighborX="55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6D424F-F00A-4FC7-B714-3444F8972010}" type="pres">
      <dgm:prSet presAssocID="{626FE8F1-FF89-458B-9F91-6D6AF6E624F9}" presName="level3hierChild" presStyleCnt="0"/>
      <dgm:spPr/>
    </dgm:pt>
    <dgm:pt modelId="{2784CF0E-1027-4308-A8EB-B7E0FCFA73EA}" type="pres">
      <dgm:prSet presAssocID="{0D50E540-83B5-4B1D-82D4-93334199C740}" presName="conn2-1" presStyleLbl="parChTrans1D3" presStyleIdx="4" presStyleCnt="5"/>
      <dgm:spPr/>
      <dgm:t>
        <a:bodyPr/>
        <a:lstStyle/>
        <a:p>
          <a:endParaRPr lang="ru-RU"/>
        </a:p>
      </dgm:t>
    </dgm:pt>
    <dgm:pt modelId="{D4602A1F-80AA-4A37-8D69-212AB393CE55}" type="pres">
      <dgm:prSet presAssocID="{0D50E540-83B5-4B1D-82D4-93334199C740}" presName="connTx" presStyleLbl="parChTrans1D3" presStyleIdx="4" presStyleCnt="5"/>
      <dgm:spPr/>
      <dgm:t>
        <a:bodyPr/>
        <a:lstStyle/>
        <a:p>
          <a:endParaRPr lang="ru-RU"/>
        </a:p>
      </dgm:t>
    </dgm:pt>
    <dgm:pt modelId="{F1C86740-9E55-42E5-A8F0-1ABC2DF13351}" type="pres">
      <dgm:prSet presAssocID="{12C4E7E9-2973-4A57-8E9A-6E6386C43E39}" presName="root2" presStyleCnt="0"/>
      <dgm:spPr/>
    </dgm:pt>
    <dgm:pt modelId="{F1AF6F92-6B56-4B32-9C1F-E3BD10C799C4}" type="pres">
      <dgm:prSet presAssocID="{12C4E7E9-2973-4A57-8E9A-6E6386C43E39}" presName="LevelTwoTextNode" presStyleLbl="node3" presStyleIdx="4" presStyleCnt="5" custLinFactNeighborX="2163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1394900-B162-4C6C-8C23-962AB7EE10DF}" type="pres">
      <dgm:prSet presAssocID="{12C4E7E9-2973-4A57-8E9A-6E6386C43E39}" presName="level3hierChild" presStyleCnt="0"/>
      <dgm:spPr/>
    </dgm:pt>
  </dgm:ptLst>
  <dgm:cxnLst>
    <dgm:cxn modelId="{25E1AE2B-2AD5-4E20-B396-D9667B490FD2}" type="presOf" srcId="{04DA7831-C23F-4DF8-A204-BD113A9831FB}" destId="{852FB1FF-EEC9-4164-B892-FAF9CBB2EF7B}" srcOrd="0" destOrd="0" presId="urn:microsoft.com/office/officeart/2005/8/layout/hierarchy2"/>
    <dgm:cxn modelId="{8D2565CF-97CD-4950-BAD7-B231942E6B81}" type="presOf" srcId="{4CB9ABE8-60D4-46BA-992C-B6B35C1CAE57}" destId="{C2DF88BD-4C04-4105-BAEF-96186DB599BF}" srcOrd="0" destOrd="0" presId="urn:microsoft.com/office/officeart/2005/8/layout/hierarchy2"/>
    <dgm:cxn modelId="{A3F77A46-2AB0-44EE-BF0B-49558991EBD5}" type="presOf" srcId="{B7C7507E-5796-431F-B43B-970905769D54}" destId="{73894766-CD81-43A7-BF8F-FDE6C7C51495}" srcOrd="0" destOrd="0" presId="urn:microsoft.com/office/officeart/2005/8/layout/hierarchy2"/>
    <dgm:cxn modelId="{8102E097-13B5-4B0E-B9CF-F1BA63A0631A}" srcId="{D10C0492-4CB0-40E1-8F4C-0751A9DB8AD9}" destId="{342A5269-E1A1-4736-B1B9-2F95211EBAF8}" srcOrd="1" destOrd="0" parTransId="{54CB6497-3012-4899-86BD-2E02B70FC31B}" sibTransId="{0BC3D6EA-1242-4E5E-86C1-D7816FA6D7B0}"/>
    <dgm:cxn modelId="{58BAEF1B-E5C1-49C2-8979-FEE33DD4730A}" srcId="{FAA955B0-E194-48C2-9B79-F785C0E9907C}" destId="{B7C7507E-5796-431F-B43B-970905769D54}" srcOrd="0" destOrd="0" parTransId="{DAB31975-362C-46CD-A8CD-28FB9D96DC91}" sibTransId="{DD8393B8-1CBC-4147-8959-CA4BF0AC53B5}"/>
    <dgm:cxn modelId="{4779D12E-651B-47D7-8A1D-EA3D74D4BEBA}" type="presOf" srcId="{64E059F3-B6CB-4806-8924-4398C345660E}" destId="{1F101000-51FD-4F99-B93B-D1EE6AECEC9A}" srcOrd="1" destOrd="0" presId="urn:microsoft.com/office/officeart/2005/8/layout/hierarchy2"/>
    <dgm:cxn modelId="{4CD8490A-9387-456D-B4F0-D836DD6E29AE}" type="presOf" srcId="{0D50E540-83B5-4B1D-82D4-93334199C740}" destId="{2784CF0E-1027-4308-A8EB-B7E0FCFA73EA}" srcOrd="0" destOrd="0" presId="urn:microsoft.com/office/officeart/2005/8/layout/hierarchy2"/>
    <dgm:cxn modelId="{EFBEFD2B-C6C4-42E5-9764-19461A7087AB}" type="presOf" srcId="{1ACD8A33-A86A-4D6E-965E-C0A7C12BCE0E}" destId="{B3182103-57D9-4C3E-BABE-BEAAE4DF1894}" srcOrd="1" destOrd="0" presId="urn:microsoft.com/office/officeart/2005/8/layout/hierarchy2"/>
    <dgm:cxn modelId="{7EE7022D-CDA6-4FA8-B374-A60EBECF1204}" type="presOf" srcId="{BD319F5F-107A-4789-96D3-C4F0674D13DB}" destId="{2612BE93-6A0B-44F1-92BC-6E43B59027E9}" srcOrd="0" destOrd="0" presId="urn:microsoft.com/office/officeart/2005/8/layout/hierarchy2"/>
    <dgm:cxn modelId="{2EA1FFBF-E1B0-4207-B4B6-723BB9775D58}" type="presOf" srcId="{C085A4C4-92C1-4B5B-8BFF-9CCBEA5E38A6}" destId="{B50314D7-E470-400C-B894-6F548E5D51FC}" srcOrd="1" destOrd="0" presId="urn:microsoft.com/office/officeart/2005/8/layout/hierarchy2"/>
    <dgm:cxn modelId="{5F4A8E43-2CE5-4722-A5E3-8238D6D7F2C5}" type="presOf" srcId="{54CB6497-3012-4899-86BD-2E02B70FC31B}" destId="{8142F71E-D1C8-4F47-83DD-4D3A0B269D9C}" srcOrd="0" destOrd="0" presId="urn:microsoft.com/office/officeart/2005/8/layout/hierarchy2"/>
    <dgm:cxn modelId="{FC6B61D7-368A-498E-AA50-4EAA31528197}" type="presOf" srcId="{6AB2C769-0FD4-4A66-B1AC-8DB6D653F8E1}" destId="{D0356D97-D9D3-460A-8A52-99DB2410F7B1}" srcOrd="1" destOrd="0" presId="urn:microsoft.com/office/officeart/2005/8/layout/hierarchy2"/>
    <dgm:cxn modelId="{460F7066-E07C-4D63-B6F3-95653CD615BD}" type="presOf" srcId="{12C4E7E9-2973-4A57-8E9A-6E6386C43E39}" destId="{F1AF6F92-6B56-4B32-9C1F-E3BD10C799C4}" srcOrd="0" destOrd="0" presId="urn:microsoft.com/office/officeart/2005/8/layout/hierarchy2"/>
    <dgm:cxn modelId="{557D3C41-7E08-4BCA-8182-547218B1BEAE}" type="presOf" srcId="{54CB6497-3012-4899-86BD-2E02B70FC31B}" destId="{9D73C302-736C-4189-8591-A0D91040A491}" srcOrd="1" destOrd="0" presId="urn:microsoft.com/office/officeart/2005/8/layout/hierarchy2"/>
    <dgm:cxn modelId="{1166274A-A1B5-4DFC-97F9-6C91DD862276}" type="presOf" srcId="{626FE8F1-FF89-458B-9F91-6D6AF6E624F9}" destId="{E81B5F48-F594-4F92-9296-C6106997A53D}" srcOrd="0" destOrd="0" presId="urn:microsoft.com/office/officeart/2005/8/layout/hierarchy2"/>
    <dgm:cxn modelId="{11B32265-D4E5-4DEB-A139-EA1A9178F946}" srcId="{B984CC11-53F5-4F6B-83E5-20BD7FF02F3C}" destId="{1D2E44BE-3DBD-4E53-BFBF-38452AF01F7D}" srcOrd="0" destOrd="0" parTransId="{4CB9ABE8-60D4-46BA-992C-B6B35C1CAE57}" sibTransId="{40F8594D-5546-4309-ADF2-AEFE84618A08}"/>
    <dgm:cxn modelId="{F67CC325-2A55-4B52-AD3C-495160DA9C38}" type="presOf" srcId="{1D2E44BE-3DBD-4E53-BFBF-38452AF01F7D}" destId="{9EA1A377-05C3-4B13-8EF6-48DCD367BD9C}" srcOrd="0" destOrd="0" presId="urn:microsoft.com/office/officeart/2005/8/layout/hierarchy2"/>
    <dgm:cxn modelId="{BE55ED84-272A-47C7-B5DA-B5ED1DC54AA0}" type="presOf" srcId="{6AB2C769-0FD4-4A66-B1AC-8DB6D653F8E1}" destId="{DEA90E94-51AE-493D-9AF1-DED37F277B4D}" srcOrd="0" destOrd="0" presId="urn:microsoft.com/office/officeart/2005/8/layout/hierarchy2"/>
    <dgm:cxn modelId="{7FF855B4-2FAA-4EEF-981E-8BCF627EAF29}" srcId="{201F0CB2-8E96-4BAA-9BBA-755EBE1A31AC}" destId="{1AD4E988-A01D-417B-85F4-3363CF9AD057}" srcOrd="0" destOrd="0" parTransId="{C085A4C4-92C1-4B5B-8BFF-9CCBEA5E38A6}" sibTransId="{325BADE7-4786-4041-B27C-CDFB57785778}"/>
    <dgm:cxn modelId="{11D680E0-23B7-4585-B43B-D10D15060068}" type="presOf" srcId="{64E059F3-B6CB-4806-8924-4398C345660E}" destId="{0C2020A5-0263-44AF-BCA2-4BBDC7DFE15A}" srcOrd="0" destOrd="0" presId="urn:microsoft.com/office/officeart/2005/8/layout/hierarchy2"/>
    <dgm:cxn modelId="{586FE9E3-EA54-4709-86DA-D2690FB8F0E5}" srcId="{B7C7507E-5796-431F-B43B-970905769D54}" destId="{B984CC11-53F5-4F6B-83E5-20BD7FF02F3C}" srcOrd="1" destOrd="0" parTransId="{1ACD8A33-A86A-4D6E-965E-C0A7C12BCE0E}" sibTransId="{3A661729-E184-4EE2-9B88-FAD8ABFEC744}"/>
    <dgm:cxn modelId="{40853885-FE08-4498-9B4C-8EDE49F17BDC}" srcId="{B7C7507E-5796-431F-B43B-970905769D54}" destId="{D10C0492-4CB0-40E1-8F4C-0751A9DB8AD9}" srcOrd="0" destOrd="0" parTransId="{64E059F3-B6CB-4806-8924-4398C345660E}" sibTransId="{35268063-A683-4A85-AB71-AE8F274FC6CA}"/>
    <dgm:cxn modelId="{01F1C06B-AFFB-4026-AC6F-7829F26B8A77}" type="presOf" srcId="{3132A9E3-CC75-4F3C-B562-2E88338D4B92}" destId="{6614874E-3464-4293-A47A-F28A08F1AD4B}" srcOrd="1" destOrd="0" presId="urn:microsoft.com/office/officeart/2005/8/layout/hierarchy2"/>
    <dgm:cxn modelId="{BB8C81A2-BF57-4AF2-8160-7C9D6C31CED3}" srcId="{D10C0492-4CB0-40E1-8F4C-0751A9DB8AD9}" destId="{04DA7831-C23F-4DF8-A204-BD113A9831FB}" srcOrd="0" destOrd="0" parTransId="{6AB2C769-0FD4-4A66-B1AC-8DB6D653F8E1}" sibTransId="{D099AABC-C22C-4170-BDC7-9060A24C1F50}"/>
    <dgm:cxn modelId="{BA331A1D-F780-41CB-9A4C-4ABB1CC42FB1}" type="presOf" srcId="{FAA955B0-E194-48C2-9B79-F785C0E9907C}" destId="{98AEB3A8-64A3-4CE4-BE54-6B903A598A40}" srcOrd="0" destOrd="0" presId="urn:microsoft.com/office/officeart/2005/8/layout/hierarchy2"/>
    <dgm:cxn modelId="{B9CFD7E3-B98F-4E78-819B-88F35BA45207}" type="presOf" srcId="{3132A9E3-CC75-4F3C-B562-2E88338D4B92}" destId="{017D0419-91F2-4122-A7F7-3D4B332D5603}" srcOrd="0" destOrd="0" presId="urn:microsoft.com/office/officeart/2005/8/layout/hierarchy2"/>
    <dgm:cxn modelId="{D43A1738-14BF-40BD-B9A8-B29132E071D3}" srcId="{B984CC11-53F5-4F6B-83E5-20BD7FF02F3C}" destId="{12C4E7E9-2973-4A57-8E9A-6E6386C43E39}" srcOrd="2" destOrd="0" parTransId="{0D50E540-83B5-4B1D-82D4-93334199C740}" sibTransId="{9A0A5734-2FA5-4159-B174-B3EEAC290428}"/>
    <dgm:cxn modelId="{C3B81C3E-973D-42A9-878F-3BB88A817191}" type="presOf" srcId="{1ACD8A33-A86A-4D6E-965E-C0A7C12BCE0E}" destId="{2CC91F31-B7AE-4428-8479-A787F4AF16DD}" srcOrd="0" destOrd="0" presId="urn:microsoft.com/office/officeart/2005/8/layout/hierarchy2"/>
    <dgm:cxn modelId="{96F458FE-AA9B-49FC-A1B0-2BF34D483913}" srcId="{201F0CB2-8E96-4BAA-9BBA-755EBE1A31AC}" destId="{626FE8F1-FF89-458B-9F91-6D6AF6E624F9}" srcOrd="1" destOrd="0" parTransId="{BD319F5F-107A-4789-96D3-C4F0674D13DB}" sibTransId="{D8F8C899-5F44-4F6B-BD23-7E133185590A}"/>
    <dgm:cxn modelId="{7E1D1304-B4BD-45D0-88B5-520433740D70}" type="presOf" srcId="{0D50E540-83B5-4B1D-82D4-93334199C740}" destId="{D4602A1F-80AA-4A37-8D69-212AB393CE55}" srcOrd="1" destOrd="0" presId="urn:microsoft.com/office/officeart/2005/8/layout/hierarchy2"/>
    <dgm:cxn modelId="{AE3CC105-D2F2-4E77-ADAF-61A1F7E4C64C}" type="presOf" srcId="{B984CC11-53F5-4F6B-83E5-20BD7FF02F3C}" destId="{F17DEE68-5BCE-4827-94ED-3FB23E1915E3}" srcOrd="0" destOrd="0" presId="urn:microsoft.com/office/officeart/2005/8/layout/hierarchy2"/>
    <dgm:cxn modelId="{D7347422-3012-4CA0-9BDD-D7276D36E721}" type="presOf" srcId="{1AD4E988-A01D-417B-85F4-3363CF9AD057}" destId="{14C4A057-41D9-4A8E-B535-8B43A9332574}" srcOrd="0" destOrd="0" presId="urn:microsoft.com/office/officeart/2005/8/layout/hierarchy2"/>
    <dgm:cxn modelId="{3664FB57-9CAC-4E4D-B43A-476EAED4F6D1}" type="presOf" srcId="{342A5269-E1A1-4736-B1B9-2F95211EBAF8}" destId="{5701C1C6-9B76-4480-8B5C-229712B82271}" srcOrd="0" destOrd="0" presId="urn:microsoft.com/office/officeart/2005/8/layout/hierarchy2"/>
    <dgm:cxn modelId="{D00474CA-9115-47A5-BE58-533E64D0FB93}" srcId="{B984CC11-53F5-4F6B-83E5-20BD7FF02F3C}" destId="{201F0CB2-8E96-4BAA-9BBA-755EBE1A31AC}" srcOrd="1" destOrd="0" parTransId="{3132A9E3-CC75-4F3C-B562-2E88338D4B92}" sibTransId="{D12E7C10-E34D-4E86-B433-63D214687BD0}"/>
    <dgm:cxn modelId="{B740AFDC-4C6A-49F9-B60F-4D16A05F6BFA}" type="presOf" srcId="{C085A4C4-92C1-4B5B-8BFF-9CCBEA5E38A6}" destId="{100259F7-7D21-4B0E-8131-E725F369FAFE}" srcOrd="0" destOrd="0" presId="urn:microsoft.com/office/officeart/2005/8/layout/hierarchy2"/>
    <dgm:cxn modelId="{B24B4F8E-B527-4EB7-A3CE-205BD83224A0}" type="presOf" srcId="{BD319F5F-107A-4789-96D3-C4F0674D13DB}" destId="{6EDCAF1A-10A2-4D3F-B947-06AC8F3523E6}" srcOrd="1" destOrd="0" presId="urn:microsoft.com/office/officeart/2005/8/layout/hierarchy2"/>
    <dgm:cxn modelId="{265CCD00-A3F6-4D3B-B25A-A95D4B64DFF2}" type="presOf" srcId="{D10C0492-4CB0-40E1-8F4C-0751A9DB8AD9}" destId="{78D44F61-4CF4-4BAB-ACCB-CD7BCF8B4603}" srcOrd="0" destOrd="0" presId="urn:microsoft.com/office/officeart/2005/8/layout/hierarchy2"/>
    <dgm:cxn modelId="{1185FEA9-B168-4B40-8973-1D7A8E75A18A}" type="presOf" srcId="{4CB9ABE8-60D4-46BA-992C-B6B35C1CAE57}" destId="{B6F0E8AF-4991-4DFD-B73B-4AB7B74F69F1}" srcOrd="1" destOrd="0" presId="urn:microsoft.com/office/officeart/2005/8/layout/hierarchy2"/>
    <dgm:cxn modelId="{56BC855B-EAE3-4E7A-A968-DBFC67E07F0A}" type="presOf" srcId="{201F0CB2-8E96-4BAA-9BBA-755EBE1A31AC}" destId="{2E54B6FE-BF29-4543-A749-6ABC366CD985}" srcOrd="0" destOrd="0" presId="urn:microsoft.com/office/officeart/2005/8/layout/hierarchy2"/>
    <dgm:cxn modelId="{61C9E821-3548-4372-AFBE-37726D17CD4E}" type="presParOf" srcId="{98AEB3A8-64A3-4CE4-BE54-6B903A598A40}" destId="{81BD3B20-4239-4354-8DEF-33A36723FCF0}" srcOrd="0" destOrd="0" presId="urn:microsoft.com/office/officeart/2005/8/layout/hierarchy2"/>
    <dgm:cxn modelId="{A894ECA8-27BF-45E9-8B00-A01C4F881A79}" type="presParOf" srcId="{81BD3B20-4239-4354-8DEF-33A36723FCF0}" destId="{73894766-CD81-43A7-BF8F-FDE6C7C51495}" srcOrd="0" destOrd="0" presId="urn:microsoft.com/office/officeart/2005/8/layout/hierarchy2"/>
    <dgm:cxn modelId="{B2E53B27-543A-4B46-936A-8159814CB2E8}" type="presParOf" srcId="{81BD3B20-4239-4354-8DEF-33A36723FCF0}" destId="{7238BEE1-6890-4056-95D4-376AB9A9EE5E}" srcOrd="1" destOrd="0" presId="urn:microsoft.com/office/officeart/2005/8/layout/hierarchy2"/>
    <dgm:cxn modelId="{77C64A7E-143D-4497-BBF8-A101E556BC70}" type="presParOf" srcId="{7238BEE1-6890-4056-95D4-376AB9A9EE5E}" destId="{0C2020A5-0263-44AF-BCA2-4BBDC7DFE15A}" srcOrd="0" destOrd="0" presId="urn:microsoft.com/office/officeart/2005/8/layout/hierarchy2"/>
    <dgm:cxn modelId="{AD8D155F-BA1B-4344-BBA0-47E2C19FBEFB}" type="presParOf" srcId="{0C2020A5-0263-44AF-BCA2-4BBDC7DFE15A}" destId="{1F101000-51FD-4F99-B93B-D1EE6AECEC9A}" srcOrd="0" destOrd="0" presId="urn:microsoft.com/office/officeart/2005/8/layout/hierarchy2"/>
    <dgm:cxn modelId="{92BB4720-A2F8-4742-9A05-68E1D5F43599}" type="presParOf" srcId="{7238BEE1-6890-4056-95D4-376AB9A9EE5E}" destId="{FCDD227E-678C-48CE-8149-32E32B5419DC}" srcOrd="1" destOrd="0" presId="urn:microsoft.com/office/officeart/2005/8/layout/hierarchy2"/>
    <dgm:cxn modelId="{8A2FD04F-72AD-4AAD-856B-88482DBCE657}" type="presParOf" srcId="{FCDD227E-678C-48CE-8149-32E32B5419DC}" destId="{78D44F61-4CF4-4BAB-ACCB-CD7BCF8B4603}" srcOrd="0" destOrd="0" presId="urn:microsoft.com/office/officeart/2005/8/layout/hierarchy2"/>
    <dgm:cxn modelId="{E95E312E-EFC1-41DB-8387-6A55B754A500}" type="presParOf" srcId="{FCDD227E-678C-48CE-8149-32E32B5419DC}" destId="{A9CB5C32-B2DB-4EF9-8E56-5CAEF091DDB4}" srcOrd="1" destOrd="0" presId="urn:microsoft.com/office/officeart/2005/8/layout/hierarchy2"/>
    <dgm:cxn modelId="{92A35FA8-BEC0-4F4C-A681-BA5241FC7E31}" type="presParOf" srcId="{A9CB5C32-B2DB-4EF9-8E56-5CAEF091DDB4}" destId="{DEA90E94-51AE-493D-9AF1-DED37F277B4D}" srcOrd="0" destOrd="0" presId="urn:microsoft.com/office/officeart/2005/8/layout/hierarchy2"/>
    <dgm:cxn modelId="{01F37BEA-ED9D-4D76-974B-E4E83C71871C}" type="presParOf" srcId="{DEA90E94-51AE-493D-9AF1-DED37F277B4D}" destId="{D0356D97-D9D3-460A-8A52-99DB2410F7B1}" srcOrd="0" destOrd="0" presId="urn:microsoft.com/office/officeart/2005/8/layout/hierarchy2"/>
    <dgm:cxn modelId="{71497187-D1EF-4CE2-A727-F6972184EC97}" type="presParOf" srcId="{A9CB5C32-B2DB-4EF9-8E56-5CAEF091DDB4}" destId="{203B56CB-9B1E-4AF8-9D9D-3C59D9608115}" srcOrd="1" destOrd="0" presId="urn:microsoft.com/office/officeart/2005/8/layout/hierarchy2"/>
    <dgm:cxn modelId="{D778A763-03BD-4A70-A47B-6F4611EF251A}" type="presParOf" srcId="{203B56CB-9B1E-4AF8-9D9D-3C59D9608115}" destId="{852FB1FF-EEC9-4164-B892-FAF9CBB2EF7B}" srcOrd="0" destOrd="0" presId="urn:microsoft.com/office/officeart/2005/8/layout/hierarchy2"/>
    <dgm:cxn modelId="{58275E08-E1E0-44E3-BA5E-42CF44F9A1D6}" type="presParOf" srcId="{203B56CB-9B1E-4AF8-9D9D-3C59D9608115}" destId="{3C5B4C14-0F29-497D-8958-45962F010922}" srcOrd="1" destOrd="0" presId="urn:microsoft.com/office/officeart/2005/8/layout/hierarchy2"/>
    <dgm:cxn modelId="{5E520D92-69CD-4572-AD36-9F8F39EAA32C}" type="presParOf" srcId="{A9CB5C32-B2DB-4EF9-8E56-5CAEF091DDB4}" destId="{8142F71E-D1C8-4F47-83DD-4D3A0B269D9C}" srcOrd="2" destOrd="0" presId="urn:microsoft.com/office/officeart/2005/8/layout/hierarchy2"/>
    <dgm:cxn modelId="{935D6D0F-F68F-4FFF-A71E-4327122FF175}" type="presParOf" srcId="{8142F71E-D1C8-4F47-83DD-4D3A0B269D9C}" destId="{9D73C302-736C-4189-8591-A0D91040A491}" srcOrd="0" destOrd="0" presId="urn:microsoft.com/office/officeart/2005/8/layout/hierarchy2"/>
    <dgm:cxn modelId="{E5C096DD-FB8C-4B26-B424-40C0513C39F0}" type="presParOf" srcId="{A9CB5C32-B2DB-4EF9-8E56-5CAEF091DDB4}" destId="{9803E4D7-3912-4899-B879-6AD9E07D91ED}" srcOrd="3" destOrd="0" presId="urn:microsoft.com/office/officeart/2005/8/layout/hierarchy2"/>
    <dgm:cxn modelId="{03C226BF-52AF-4D45-ACAE-E0177F1A5ED8}" type="presParOf" srcId="{9803E4D7-3912-4899-B879-6AD9E07D91ED}" destId="{5701C1C6-9B76-4480-8B5C-229712B82271}" srcOrd="0" destOrd="0" presId="urn:microsoft.com/office/officeart/2005/8/layout/hierarchy2"/>
    <dgm:cxn modelId="{C53FD5A8-7F83-492C-B974-A91D9C2894FC}" type="presParOf" srcId="{9803E4D7-3912-4899-B879-6AD9E07D91ED}" destId="{556F71CB-1AA0-4E9E-B2CD-90593CFEA404}" srcOrd="1" destOrd="0" presId="urn:microsoft.com/office/officeart/2005/8/layout/hierarchy2"/>
    <dgm:cxn modelId="{7E8FCFCD-E17A-4FD4-B1FD-C01A20A7E1C4}" type="presParOf" srcId="{7238BEE1-6890-4056-95D4-376AB9A9EE5E}" destId="{2CC91F31-B7AE-4428-8479-A787F4AF16DD}" srcOrd="2" destOrd="0" presId="urn:microsoft.com/office/officeart/2005/8/layout/hierarchy2"/>
    <dgm:cxn modelId="{1D2D3912-CDB6-4C9C-9446-40C23B0A1A18}" type="presParOf" srcId="{2CC91F31-B7AE-4428-8479-A787F4AF16DD}" destId="{B3182103-57D9-4C3E-BABE-BEAAE4DF1894}" srcOrd="0" destOrd="0" presId="urn:microsoft.com/office/officeart/2005/8/layout/hierarchy2"/>
    <dgm:cxn modelId="{04E8EFA6-A5C1-489E-BD84-E660EDB52E1E}" type="presParOf" srcId="{7238BEE1-6890-4056-95D4-376AB9A9EE5E}" destId="{E71EAEE5-99A3-4D0D-AD3A-1434BBFD93F2}" srcOrd="3" destOrd="0" presId="urn:microsoft.com/office/officeart/2005/8/layout/hierarchy2"/>
    <dgm:cxn modelId="{B09D8024-7ECC-467E-AAD5-4933E206AF54}" type="presParOf" srcId="{E71EAEE5-99A3-4D0D-AD3A-1434BBFD93F2}" destId="{F17DEE68-5BCE-4827-94ED-3FB23E1915E3}" srcOrd="0" destOrd="0" presId="urn:microsoft.com/office/officeart/2005/8/layout/hierarchy2"/>
    <dgm:cxn modelId="{BB5C7668-BE2D-463F-A095-9370FEE63FB3}" type="presParOf" srcId="{E71EAEE5-99A3-4D0D-AD3A-1434BBFD93F2}" destId="{4837BA9F-7BD1-4C27-A58C-57970E4824A4}" srcOrd="1" destOrd="0" presId="urn:microsoft.com/office/officeart/2005/8/layout/hierarchy2"/>
    <dgm:cxn modelId="{6B22002F-921D-4598-9C08-623D5E1086E7}" type="presParOf" srcId="{4837BA9F-7BD1-4C27-A58C-57970E4824A4}" destId="{C2DF88BD-4C04-4105-BAEF-96186DB599BF}" srcOrd="0" destOrd="0" presId="urn:microsoft.com/office/officeart/2005/8/layout/hierarchy2"/>
    <dgm:cxn modelId="{ED292299-D9BD-4704-B251-7432A7ED0BCB}" type="presParOf" srcId="{C2DF88BD-4C04-4105-BAEF-96186DB599BF}" destId="{B6F0E8AF-4991-4DFD-B73B-4AB7B74F69F1}" srcOrd="0" destOrd="0" presId="urn:microsoft.com/office/officeart/2005/8/layout/hierarchy2"/>
    <dgm:cxn modelId="{BABD5D4F-9457-48CC-9C35-34ED6FE923A0}" type="presParOf" srcId="{4837BA9F-7BD1-4C27-A58C-57970E4824A4}" destId="{88E9ED3D-D675-4E17-975B-DD83A5DCB0ED}" srcOrd="1" destOrd="0" presId="urn:microsoft.com/office/officeart/2005/8/layout/hierarchy2"/>
    <dgm:cxn modelId="{DD5111FC-1BE6-44D8-8563-AF85D6800752}" type="presParOf" srcId="{88E9ED3D-D675-4E17-975B-DD83A5DCB0ED}" destId="{9EA1A377-05C3-4B13-8EF6-48DCD367BD9C}" srcOrd="0" destOrd="0" presId="urn:microsoft.com/office/officeart/2005/8/layout/hierarchy2"/>
    <dgm:cxn modelId="{A52A9780-AA9E-48EC-8B5A-C7BAC83949B0}" type="presParOf" srcId="{88E9ED3D-D675-4E17-975B-DD83A5DCB0ED}" destId="{B749A64F-0371-4B64-8728-F1CF4E01F7BC}" srcOrd="1" destOrd="0" presId="urn:microsoft.com/office/officeart/2005/8/layout/hierarchy2"/>
    <dgm:cxn modelId="{DE0E898F-DD2C-4F37-8B3D-AD0E5A03206D}" type="presParOf" srcId="{4837BA9F-7BD1-4C27-A58C-57970E4824A4}" destId="{017D0419-91F2-4122-A7F7-3D4B332D5603}" srcOrd="2" destOrd="0" presId="urn:microsoft.com/office/officeart/2005/8/layout/hierarchy2"/>
    <dgm:cxn modelId="{7C18334D-620E-4442-89D5-788CDA7F7D44}" type="presParOf" srcId="{017D0419-91F2-4122-A7F7-3D4B332D5603}" destId="{6614874E-3464-4293-A47A-F28A08F1AD4B}" srcOrd="0" destOrd="0" presId="urn:microsoft.com/office/officeart/2005/8/layout/hierarchy2"/>
    <dgm:cxn modelId="{FAF0460E-5DB8-40D5-9C38-1BFF9C84A548}" type="presParOf" srcId="{4837BA9F-7BD1-4C27-A58C-57970E4824A4}" destId="{60AD745D-5718-41AF-B77A-FBFC9C502BFA}" srcOrd="3" destOrd="0" presId="urn:microsoft.com/office/officeart/2005/8/layout/hierarchy2"/>
    <dgm:cxn modelId="{396ADA64-687C-470C-8868-8FAF66CBDDD3}" type="presParOf" srcId="{60AD745D-5718-41AF-B77A-FBFC9C502BFA}" destId="{2E54B6FE-BF29-4543-A749-6ABC366CD985}" srcOrd="0" destOrd="0" presId="urn:microsoft.com/office/officeart/2005/8/layout/hierarchy2"/>
    <dgm:cxn modelId="{2BD27B86-38E8-4D25-8B5D-0F1A97B4162C}" type="presParOf" srcId="{60AD745D-5718-41AF-B77A-FBFC9C502BFA}" destId="{EA8DA916-5484-44DE-843F-1290B9FCF8C1}" srcOrd="1" destOrd="0" presId="urn:microsoft.com/office/officeart/2005/8/layout/hierarchy2"/>
    <dgm:cxn modelId="{0A8102EC-2A3A-4B94-9E27-C1945854515B}" type="presParOf" srcId="{EA8DA916-5484-44DE-843F-1290B9FCF8C1}" destId="{100259F7-7D21-4B0E-8131-E725F369FAFE}" srcOrd="0" destOrd="0" presId="urn:microsoft.com/office/officeart/2005/8/layout/hierarchy2"/>
    <dgm:cxn modelId="{34B53C20-4086-4788-BC89-014CBF511715}" type="presParOf" srcId="{100259F7-7D21-4B0E-8131-E725F369FAFE}" destId="{B50314D7-E470-400C-B894-6F548E5D51FC}" srcOrd="0" destOrd="0" presId="urn:microsoft.com/office/officeart/2005/8/layout/hierarchy2"/>
    <dgm:cxn modelId="{00AF9BEA-575A-40B5-9939-8DBB2AF64547}" type="presParOf" srcId="{EA8DA916-5484-44DE-843F-1290B9FCF8C1}" destId="{18AA508B-A8FA-4E1C-AFFC-7126A14D0106}" srcOrd="1" destOrd="0" presId="urn:microsoft.com/office/officeart/2005/8/layout/hierarchy2"/>
    <dgm:cxn modelId="{6EB3ED5D-214D-4DDA-9C9E-5B524C415862}" type="presParOf" srcId="{18AA508B-A8FA-4E1C-AFFC-7126A14D0106}" destId="{14C4A057-41D9-4A8E-B535-8B43A9332574}" srcOrd="0" destOrd="0" presId="urn:microsoft.com/office/officeart/2005/8/layout/hierarchy2"/>
    <dgm:cxn modelId="{89828C07-C1CA-4FC5-A0CC-9F119C796DF5}" type="presParOf" srcId="{18AA508B-A8FA-4E1C-AFFC-7126A14D0106}" destId="{1BAFE006-7D76-4959-A793-789AD4AF7974}" srcOrd="1" destOrd="0" presId="urn:microsoft.com/office/officeart/2005/8/layout/hierarchy2"/>
    <dgm:cxn modelId="{73349B85-1BC0-439A-BDF5-B2ECEE9BE9D8}" type="presParOf" srcId="{EA8DA916-5484-44DE-843F-1290B9FCF8C1}" destId="{2612BE93-6A0B-44F1-92BC-6E43B59027E9}" srcOrd="2" destOrd="0" presId="urn:microsoft.com/office/officeart/2005/8/layout/hierarchy2"/>
    <dgm:cxn modelId="{DFA090E0-DE34-43F3-BAD2-2C63469186C2}" type="presParOf" srcId="{2612BE93-6A0B-44F1-92BC-6E43B59027E9}" destId="{6EDCAF1A-10A2-4D3F-B947-06AC8F3523E6}" srcOrd="0" destOrd="0" presId="urn:microsoft.com/office/officeart/2005/8/layout/hierarchy2"/>
    <dgm:cxn modelId="{61368380-C49A-41A4-9BD0-B87BEF4DDB3D}" type="presParOf" srcId="{EA8DA916-5484-44DE-843F-1290B9FCF8C1}" destId="{B413E0BF-8E0D-4019-AC05-92A9BD32F5CB}" srcOrd="3" destOrd="0" presId="urn:microsoft.com/office/officeart/2005/8/layout/hierarchy2"/>
    <dgm:cxn modelId="{D3106E31-7A57-409E-8853-F8CA374DBFB2}" type="presParOf" srcId="{B413E0BF-8E0D-4019-AC05-92A9BD32F5CB}" destId="{E81B5F48-F594-4F92-9296-C6106997A53D}" srcOrd="0" destOrd="0" presId="urn:microsoft.com/office/officeart/2005/8/layout/hierarchy2"/>
    <dgm:cxn modelId="{CA957BA0-500F-44B6-9C6A-C5C00BA1C8CD}" type="presParOf" srcId="{B413E0BF-8E0D-4019-AC05-92A9BD32F5CB}" destId="{736D424F-F00A-4FC7-B714-3444F8972010}" srcOrd="1" destOrd="0" presId="urn:microsoft.com/office/officeart/2005/8/layout/hierarchy2"/>
    <dgm:cxn modelId="{0E3F1879-B08B-45EA-8CBC-F1A7703D94F5}" type="presParOf" srcId="{4837BA9F-7BD1-4C27-A58C-57970E4824A4}" destId="{2784CF0E-1027-4308-A8EB-B7E0FCFA73EA}" srcOrd="4" destOrd="0" presId="urn:microsoft.com/office/officeart/2005/8/layout/hierarchy2"/>
    <dgm:cxn modelId="{5A5CF73D-67FB-42D8-9C87-463EB77D3CD6}" type="presParOf" srcId="{2784CF0E-1027-4308-A8EB-B7E0FCFA73EA}" destId="{D4602A1F-80AA-4A37-8D69-212AB393CE55}" srcOrd="0" destOrd="0" presId="urn:microsoft.com/office/officeart/2005/8/layout/hierarchy2"/>
    <dgm:cxn modelId="{9228CF54-669D-4BBE-8F1D-D4AD6D6F6C84}" type="presParOf" srcId="{4837BA9F-7BD1-4C27-A58C-57970E4824A4}" destId="{F1C86740-9E55-42E5-A8F0-1ABC2DF13351}" srcOrd="5" destOrd="0" presId="urn:microsoft.com/office/officeart/2005/8/layout/hierarchy2"/>
    <dgm:cxn modelId="{6668056C-E2C7-437E-B2BE-F71D22B73B3C}" type="presParOf" srcId="{F1C86740-9E55-42E5-A8F0-1ABC2DF13351}" destId="{F1AF6F92-6B56-4B32-9C1F-E3BD10C799C4}" srcOrd="0" destOrd="0" presId="urn:microsoft.com/office/officeart/2005/8/layout/hierarchy2"/>
    <dgm:cxn modelId="{9C834A81-2A60-4D1C-A147-13C112543D41}" type="presParOf" srcId="{F1C86740-9E55-42E5-A8F0-1ABC2DF13351}" destId="{41394900-B162-4C6C-8C23-962AB7EE10DF}" srcOrd="1" destOrd="0" presId="urn:microsoft.com/office/officeart/2005/8/layout/hierarchy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A62CBB-314D-4F74-8650-B9D1ACB0BC36}" type="doc">
      <dgm:prSet loTypeId="urn:microsoft.com/office/officeart/2005/8/layout/cycle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367BC36-80E6-444E-9081-03ECC4D401BB}">
      <dgm:prSet phldrT="[Text]" custT="1"/>
      <dgm:spPr/>
      <dgm:t>
        <a:bodyPr/>
        <a:lstStyle/>
        <a:p>
          <a:r>
            <a:rPr lang="ru-RU" sz="1200" dirty="0" smtClean="0"/>
            <a:t>потенциальный</a:t>
          </a:r>
          <a:endParaRPr lang="ru-RU" sz="1200" dirty="0"/>
        </a:p>
      </dgm:t>
    </dgm:pt>
    <dgm:pt modelId="{146D87E2-1F55-4C34-A390-CA77A944FB48}" type="parTrans" cxnId="{4CE47D41-E38C-413F-9659-0A815A49A7C3}">
      <dgm:prSet/>
      <dgm:spPr/>
      <dgm:t>
        <a:bodyPr/>
        <a:lstStyle/>
        <a:p>
          <a:endParaRPr lang="ru-RU" sz="1200"/>
        </a:p>
      </dgm:t>
    </dgm:pt>
    <dgm:pt modelId="{C700F132-FE3C-4384-AF16-8D4D0D0FB089}" type="sibTrans" cxnId="{4CE47D41-E38C-413F-9659-0A815A49A7C3}">
      <dgm:prSet/>
      <dgm:spPr/>
      <dgm:t>
        <a:bodyPr/>
        <a:lstStyle/>
        <a:p>
          <a:endParaRPr lang="ru-RU" sz="1200"/>
        </a:p>
      </dgm:t>
    </dgm:pt>
    <dgm:pt modelId="{F3DAB6D8-C27F-443D-A1FC-A46EF0B846BA}">
      <dgm:prSet phldrT="[Text]" custT="1"/>
      <dgm:spPr/>
      <dgm:t>
        <a:bodyPr/>
        <a:lstStyle/>
        <a:p>
          <a:r>
            <a:rPr lang="ru-RU" sz="1200" dirty="0" smtClean="0"/>
            <a:t>идет продажа</a:t>
          </a:r>
          <a:endParaRPr lang="ru-RU" sz="1200" dirty="0"/>
        </a:p>
      </dgm:t>
    </dgm:pt>
    <dgm:pt modelId="{39C224AD-C93F-4AC7-90AF-BA8DD26C01CD}" type="parTrans" cxnId="{1F5C7279-E6CE-45DF-AAB7-CF7C88F7FF20}">
      <dgm:prSet/>
      <dgm:spPr/>
      <dgm:t>
        <a:bodyPr/>
        <a:lstStyle/>
        <a:p>
          <a:endParaRPr lang="ru-RU" sz="1200"/>
        </a:p>
      </dgm:t>
    </dgm:pt>
    <dgm:pt modelId="{95C3374F-9C5D-4EF1-9F72-675DF20FE4C3}" type="sibTrans" cxnId="{1F5C7279-E6CE-45DF-AAB7-CF7C88F7FF20}">
      <dgm:prSet/>
      <dgm:spPr/>
      <dgm:t>
        <a:bodyPr/>
        <a:lstStyle/>
        <a:p>
          <a:endParaRPr lang="ru-RU" sz="1200"/>
        </a:p>
      </dgm:t>
    </dgm:pt>
    <dgm:pt modelId="{51085CFC-E3C5-4D56-BADF-31327F648288}">
      <dgm:prSet phldrT="[Text]" custT="1"/>
      <dgm:spPr/>
      <dgm:t>
        <a:bodyPr/>
        <a:lstStyle/>
        <a:p>
          <a:r>
            <a:rPr lang="ru-RU" sz="1200" dirty="0" smtClean="0"/>
            <a:t>активный</a:t>
          </a:r>
          <a:endParaRPr lang="ru-RU" sz="1200" dirty="0"/>
        </a:p>
      </dgm:t>
    </dgm:pt>
    <dgm:pt modelId="{90ED71C7-DAE5-47EE-A0B1-A6C7370419A1}" type="parTrans" cxnId="{5E8DBB64-21A1-4289-87B3-571AA7D85725}">
      <dgm:prSet/>
      <dgm:spPr/>
      <dgm:t>
        <a:bodyPr/>
        <a:lstStyle/>
        <a:p>
          <a:endParaRPr lang="ru-RU" sz="1200"/>
        </a:p>
      </dgm:t>
    </dgm:pt>
    <dgm:pt modelId="{F7A220C1-BCE6-4069-B705-F5E71A1A5D0D}" type="sibTrans" cxnId="{5E8DBB64-21A1-4289-87B3-571AA7D85725}">
      <dgm:prSet/>
      <dgm:spPr/>
      <dgm:t>
        <a:bodyPr/>
        <a:lstStyle/>
        <a:p>
          <a:endParaRPr lang="ru-RU" sz="1200"/>
        </a:p>
      </dgm:t>
    </dgm:pt>
    <dgm:pt modelId="{43B106D3-2F7F-45B7-827A-FA41EE858AA8}">
      <dgm:prSet phldrT="[Text]" custT="1"/>
      <dgm:spPr/>
      <dgm:t>
        <a:bodyPr/>
        <a:lstStyle/>
        <a:p>
          <a:r>
            <a:rPr lang="ru-RU" sz="1200" dirty="0" smtClean="0"/>
            <a:t>закрыт</a:t>
          </a:r>
          <a:endParaRPr lang="ru-RU" sz="1200" dirty="0"/>
        </a:p>
      </dgm:t>
    </dgm:pt>
    <dgm:pt modelId="{23915D82-F610-40D8-B246-E570AC21BBB7}" type="parTrans" cxnId="{AFF6E02A-D024-4C88-BB58-2E2A26F95E9B}">
      <dgm:prSet/>
      <dgm:spPr/>
      <dgm:t>
        <a:bodyPr/>
        <a:lstStyle/>
        <a:p>
          <a:endParaRPr lang="ru-RU" sz="1200"/>
        </a:p>
      </dgm:t>
    </dgm:pt>
    <dgm:pt modelId="{462A9AE4-EBD3-41D5-81BD-8A06B6C99C77}" type="sibTrans" cxnId="{AFF6E02A-D024-4C88-BB58-2E2A26F95E9B}">
      <dgm:prSet/>
      <dgm:spPr/>
      <dgm:t>
        <a:bodyPr/>
        <a:lstStyle/>
        <a:p>
          <a:endParaRPr lang="ru-RU" sz="1200"/>
        </a:p>
      </dgm:t>
    </dgm:pt>
    <dgm:pt modelId="{F378286B-EFD9-4578-8BAE-BE61B923B64C}" type="pres">
      <dgm:prSet presAssocID="{4CA62CBB-314D-4F74-8650-B9D1ACB0BC3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831A93-5860-4DDF-90FF-D51F04DE0C16}" type="pres">
      <dgm:prSet presAssocID="{0367BC36-80E6-444E-9081-03ECC4D401BB}" presName="dummy" presStyleCnt="0"/>
      <dgm:spPr/>
    </dgm:pt>
    <dgm:pt modelId="{85296E1F-5CD6-4B00-A0EF-0C08FA46CB5D}" type="pres">
      <dgm:prSet presAssocID="{0367BC36-80E6-444E-9081-03ECC4D401BB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45E18D-E451-42ED-98E5-DB287CAEB22C}" type="pres">
      <dgm:prSet presAssocID="{C700F132-FE3C-4384-AF16-8D4D0D0FB089}" presName="sibTrans" presStyleLbl="node1" presStyleIdx="0" presStyleCnt="4"/>
      <dgm:spPr/>
      <dgm:t>
        <a:bodyPr/>
        <a:lstStyle/>
        <a:p>
          <a:endParaRPr lang="ru-RU"/>
        </a:p>
      </dgm:t>
    </dgm:pt>
    <dgm:pt modelId="{06140C1B-7695-44B5-B76E-B794C2737E2C}" type="pres">
      <dgm:prSet presAssocID="{F3DAB6D8-C27F-443D-A1FC-A46EF0B846BA}" presName="dummy" presStyleCnt="0"/>
      <dgm:spPr/>
    </dgm:pt>
    <dgm:pt modelId="{54B4853C-1F60-4304-92C9-93A9AC9DC203}" type="pres">
      <dgm:prSet presAssocID="{F3DAB6D8-C27F-443D-A1FC-A46EF0B846BA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89D74-C6D8-485B-9C6E-AED7186C7DB5}" type="pres">
      <dgm:prSet presAssocID="{95C3374F-9C5D-4EF1-9F72-675DF20FE4C3}" presName="sibTrans" presStyleLbl="node1" presStyleIdx="1" presStyleCnt="4" custLinFactNeighborY="-29" custRadScaleRad="106839" custRadScaleInc="-2147483648"/>
      <dgm:spPr/>
      <dgm:t>
        <a:bodyPr/>
        <a:lstStyle/>
        <a:p>
          <a:endParaRPr lang="ru-RU"/>
        </a:p>
      </dgm:t>
    </dgm:pt>
    <dgm:pt modelId="{D3AFE9C6-EA8E-47D2-82E1-5EDBB996EBE7}" type="pres">
      <dgm:prSet presAssocID="{51085CFC-E3C5-4D56-BADF-31327F648288}" presName="dummy" presStyleCnt="0"/>
      <dgm:spPr/>
    </dgm:pt>
    <dgm:pt modelId="{4CAA93D2-3477-4195-B0E1-E8EB3549B47A}" type="pres">
      <dgm:prSet presAssocID="{51085CFC-E3C5-4D56-BADF-31327F648288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6758F-ECEF-41E9-B3AB-7397A9B19619}" type="pres">
      <dgm:prSet presAssocID="{F7A220C1-BCE6-4069-B705-F5E71A1A5D0D}" presName="sibTrans" presStyleLbl="node1" presStyleIdx="2" presStyleCnt="4"/>
      <dgm:spPr/>
      <dgm:t>
        <a:bodyPr/>
        <a:lstStyle/>
        <a:p>
          <a:endParaRPr lang="ru-RU"/>
        </a:p>
      </dgm:t>
    </dgm:pt>
    <dgm:pt modelId="{D3757EDF-ABE7-45D7-8C11-CA9569811232}" type="pres">
      <dgm:prSet presAssocID="{43B106D3-2F7F-45B7-827A-FA41EE858AA8}" presName="dummy" presStyleCnt="0"/>
      <dgm:spPr/>
    </dgm:pt>
    <dgm:pt modelId="{360BF481-A8C4-4491-AFD6-6430B2D63279}" type="pres">
      <dgm:prSet presAssocID="{43B106D3-2F7F-45B7-827A-FA41EE858AA8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A240A-C666-4C36-BAFD-FF989E3F1090}" type="pres">
      <dgm:prSet presAssocID="{462A9AE4-EBD3-41D5-81BD-8A06B6C99C77}" presName="sibTrans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7A69072D-9D75-430C-A325-B27C336EAE3B}" type="presOf" srcId="{4CA62CBB-314D-4F74-8650-B9D1ACB0BC36}" destId="{F378286B-EFD9-4578-8BAE-BE61B923B64C}" srcOrd="0" destOrd="0" presId="urn:microsoft.com/office/officeart/2005/8/layout/cycle1"/>
    <dgm:cxn modelId="{F66D1B4B-D660-48F7-8705-BBEB3F52927B}" type="presOf" srcId="{F3DAB6D8-C27F-443D-A1FC-A46EF0B846BA}" destId="{54B4853C-1F60-4304-92C9-93A9AC9DC203}" srcOrd="0" destOrd="0" presId="urn:microsoft.com/office/officeart/2005/8/layout/cycle1"/>
    <dgm:cxn modelId="{5E8DBB64-21A1-4289-87B3-571AA7D85725}" srcId="{4CA62CBB-314D-4F74-8650-B9D1ACB0BC36}" destId="{51085CFC-E3C5-4D56-BADF-31327F648288}" srcOrd="2" destOrd="0" parTransId="{90ED71C7-DAE5-47EE-A0B1-A6C7370419A1}" sibTransId="{F7A220C1-BCE6-4069-B705-F5E71A1A5D0D}"/>
    <dgm:cxn modelId="{D9054861-A7C2-4953-9124-0A23DE4FFD21}" type="presOf" srcId="{0367BC36-80E6-444E-9081-03ECC4D401BB}" destId="{85296E1F-5CD6-4B00-A0EF-0C08FA46CB5D}" srcOrd="0" destOrd="0" presId="urn:microsoft.com/office/officeart/2005/8/layout/cycle1"/>
    <dgm:cxn modelId="{1F5C7279-E6CE-45DF-AAB7-CF7C88F7FF20}" srcId="{4CA62CBB-314D-4F74-8650-B9D1ACB0BC36}" destId="{F3DAB6D8-C27F-443D-A1FC-A46EF0B846BA}" srcOrd="1" destOrd="0" parTransId="{39C224AD-C93F-4AC7-90AF-BA8DD26C01CD}" sibTransId="{95C3374F-9C5D-4EF1-9F72-675DF20FE4C3}"/>
    <dgm:cxn modelId="{4CE47D41-E38C-413F-9659-0A815A49A7C3}" srcId="{4CA62CBB-314D-4F74-8650-B9D1ACB0BC36}" destId="{0367BC36-80E6-444E-9081-03ECC4D401BB}" srcOrd="0" destOrd="0" parTransId="{146D87E2-1F55-4C34-A390-CA77A944FB48}" sibTransId="{C700F132-FE3C-4384-AF16-8D4D0D0FB089}"/>
    <dgm:cxn modelId="{26E2A616-037B-4E93-B1CD-93A5412971C9}" type="presOf" srcId="{43B106D3-2F7F-45B7-827A-FA41EE858AA8}" destId="{360BF481-A8C4-4491-AFD6-6430B2D63279}" srcOrd="0" destOrd="0" presId="urn:microsoft.com/office/officeart/2005/8/layout/cycle1"/>
    <dgm:cxn modelId="{1C487C50-5FC6-4E0D-95FF-1A8BCC2BA153}" type="presOf" srcId="{F7A220C1-BCE6-4069-B705-F5E71A1A5D0D}" destId="{2476758F-ECEF-41E9-B3AB-7397A9B19619}" srcOrd="0" destOrd="0" presId="urn:microsoft.com/office/officeart/2005/8/layout/cycle1"/>
    <dgm:cxn modelId="{AFF6E02A-D024-4C88-BB58-2E2A26F95E9B}" srcId="{4CA62CBB-314D-4F74-8650-B9D1ACB0BC36}" destId="{43B106D3-2F7F-45B7-827A-FA41EE858AA8}" srcOrd="3" destOrd="0" parTransId="{23915D82-F610-40D8-B246-E570AC21BBB7}" sibTransId="{462A9AE4-EBD3-41D5-81BD-8A06B6C99C77}"/>
    <dgm:cxn modelId="{EBC78A73-B26F-4A84-BA4A-7B498162C185}" type="presOf" srcId="{95C3374F-9C5D-4EF1-9F72-675DF20FE4C3}" destId="{D6489D74-C6D8-485B-9C6E-AED7186C7DB5}" srcOrd="0" destOrd="0" presId="urn:microsoft.com/office/officeart/2005/8/layout/cycle1"/>
    <dgm:cxn modelId="{325DABAB-6F18-493C-AF70-DAEF323A7ED5}" type="presOf" srcId="{462A9AE4-EBD3-41D5-81BD-8A06B6C99C77}" destId="{F6FA240A-C666-4C36-BAFD-FF989E3F1090}" srcOrd="0" destOrd="0" presId="urn:microsoft.com/office/officeart/2005/8/layout/cycle1"/>
    <dgm:cxn modelId="{8B885B53-32B3-4C94-93F1-3F94CF512D40}" type="presOf" srcId="{C700F132-FE3C-4384-AF16-8D4D0D0FB089}" destId="{3A45E18D-E451-42ED-98E5-DB287CAEB22C}" srcOrd="0" destOrd="0" presId="urn:microsoft.com/office/officeart/2005/8/layout/cycle1"/>
    <dgm:cxn modelId="{8481636A-AB1E-4C2E-A521-529F72C825D9}" type="presOf" srcId="{51085CFC-E3C5-4D56-BADF-31327F648288}" destId="{4CAA93D2-3477-4195-B0E1-E8EB3549B47A}" srcOrd="0" destOrd="0" presId="urn:microsoft.com/office/officeart/2005/8/layout/cycle1"/>
    <dgm:cxn modelId="{EF61ED1F-3EE2-44E7-898C-52EB20687B02}" type="presParOf" srcId="{F378286B-EFD9-4578-8BAE-BE61B923B64C}" destId="{70831A93-5860-4DDF-90FF-D51F04DE0C16}" srcOrd="0" destOrd="0" presId="urn:microsoft.com/office/officeart/2005/8/layout/cycle1"/>
    <dgm:cxn modelId="{8802E537-0FF0-4AFA-8F1B-F6E75582F03E}" type="presParOf" srcId="{F378286B-EFD9-4578-8BAE-BE61B923B64C}" destId="{85296E1F-5CD6-4B00-A0EF-0C08FA46CB5D}" srcOrd="1" destOrd="0" presId="urn:microsoft.com/office/officeart/2005/8/layout/cycle1"/>
    <dgm:cxn modelId="{5DD99087-B28B-4CB7-A970-5AD44F14B53A}" type="presParOf" srcId="{F378286B-EFD9-4578-8BAE-BE61B923B64C}" destId="{3A45E18D-E451-42ED-98E5-DB287CAEB22C}" srcOrd="2" destOrd="0" presId="urn:microsoft.com/office/officeart/2005/8/layout/cycle1"/>
    <dgm:cxn modelId="{BB9A89E5-361B-4F8E-994C-49C00E22AB8A}" type="presParOf" srcId="{F378286B-EFD9-4578-8BAE-BE61B923B64C}" destId="{06140C1B-7695-44B5-B76E-B794C2737E2C}" srcOrd="3" destOrd="0" presId="urn:microsoft.com/office/officeart/2005/8/layout/cycle1"/>
    <dgm:cxn modelId="{E0108444-3DB3-47EE-BD11-6CED27910096}" type="presParOf" srcId="{F378286B-EFD9-4578-8BAE-BE61B923B64C}" destId="{54B4853C-1F60-4304-92C9-93A9AC9DC203}" srcOrd="4" destOrd="0" presId="urn:microsoft.com/office/officeart/2005/8/layout/cycle1"/>
    <dgm:cxn modelId="{312CFE60-A750-4758-AA33-EA0645337F6A}" type="presParOf" srcId="{F378286B-EFD9-4578-8BAE-BE61B923B64C}" destId="{D6489D74-C6D8-485B-9C6E-AED7186C7DB5}" srcOrd="5" destOrd="0" presId="urn:microsoft.com/office/officeart/2005/8/layout/cycle1"/>
    <dgm:cxn modelId="{96BCB96A-75DB-449F-8DA6-DA38EDEEFA24}" type="presParOf" srcId="{F378286B-EFD9-4578-8BAE-BE61B923B64C}" destId="{D3AFE9C6-EA8E-47D2-82E1-5EDBB996EBE7}" srcOrd="6" destOrd="0" presId="urn:microsoft.com/office/officeart/2005/8/layout/cycle1"/>
    <dgm:cxn modelId="{6308AD8E-53F0-481E-86EF-9B798A6CA929}" type="presParOf" srcId="{F378286B-EFD9-4578-8BAE-BE61B923B64C}" destId="{4CAA93D2-3477-4195-B0E1-E8EB3549B47A}" srcOrd="7" destOrd="0" presId="urn:microsoft.com/office/officeart/2005/8/layout/cycle1"/>
    <dgm:cxn modelId="{C3D2ABA7-AA33-42CE-9CF1-0ACDFF0EFAF3}" type="presParOf" srcId="{F378286B-EFD9-4578-8BAE-BE61B923B64C}" destId="{2476758F-ECEF-41E9-B3AB-7397A9B19619}" srcOrd="8" destOrd="0" presId="urn:microsoft.com/office/officeart/2005/8/layout/cycle1"/>
    <dgm:cxn modelId="{2974F133-4488-45DF-9BED-4DD2D5147607}" type="presParOf" srcId="{F378286B-EFD9-4578-8BAE-BE61B923B64C}" destId="{D3757EDF-ABE7-45D7-8C11-CA9569811232}" srcOrd="9" destOrd="0" presId="urn:microsoft.com/office/officeart/2005/8/layout/cycle1"/>
    <dgm:cxn modelId="{04647913-8625-4DC6-AA69-A0AE24013E0A}" type="presParOf" srcId="{F378286B-EFD9-4578-8BAE-BE61B923B64C}" destId="{360BF481-A8C4-4491-AFD6-6430B2D63279}" srcOrd="10" destOrd="0" presId="urn:microsoft.com/office/officeart/2005/8/layout/cycle1"/>
    <dgm:cxn modelId="{0B3FF827-8115-445A-A6CA-BC99EE190B24}" type="presParOf" srcId="{F378286B-EFD9-4578-8BAE-BE61B923B64C}" destId="{F6FA240A-C666-4C36-BAFD-FF989E3F1090}" srcOrd="11" destOrd="0" presId="urn:microsoft.com/office/officeart/2005/8/layout/cycle1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A62CBB-314D-4F74-8650-B9D1ACB0BC36}" type="doc">
      <dgm:prSet loTypeId="urn:microsoft.com/office/officeart/2005/8/layout/cycle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367BC36-80E6-444E-9081-03ECC4D401BB}">
      <dgm:prSet phldrT="[Text]" custT="1"/>
      <dgm:spPr/>
      <dgm:t>
        <a:bodyPr/>
        <a:lstStyle/>
        <a:p>
          <a:r>
            <a:rPr lang="ru-RU" sz="1200" dirty="0" smtClean="0"/>
            <a:t>экспертиза</a:t>
          </a:r>
          <a:endParaRPr lang="ru-RU" sz="1200" dirty="0"/>
        </a:p>
      </dgm:t>
    </dgm:pt>
    <dgm:pt modelId="{146D87E2-1F55-4C34-A390-CA77A944FB48}" type="parTrans" cxnId="{4CE47D41-E38C-413F-9659-0A815A49A7C3}">
      <dgm:prSet/>
      <dgm:spPr/>
      <dgm:t>
        <a:bodyPr/>
        <a:lstStyle/>
        <a:p>
          <a:endParaRPr lang="ru-RU" sz="1200"/>
        </a:p>
      </dgm:t>
    </dgm:pt>
    <dgm:pt modelId="{C700F132-FE3C-4384-AF16-8D4D0D0FB089}" type="sibTrans" cxnId="{4CE47D41-E38C-413F-9659-0A815A49A7C3}">
      <dgm:prSet/>
      <dgm:spPr/>
      <dgm:t>
        <a:bodyPr/>
        <a:lstStyle/>
        <a:p>
          <a:endParaRPr lang="ru-RU" sz="1200"/>
        </a:p>
      </dgm:t>
    </dgm:pt>
    <dgm:pt modelId="{F3DAB6D8-C27F-443D-A1FC-A46EF0B846BA}">
      <dgm:prSet phldrT="[Text]" custT="1"/>
      <dgm:spPr/>
      <dgm:t>
        <a:bodyPr/>
        <a:lstStyle/>
        <a:p>
          <a:r>
            <a:rPr lang="ru-RU" sz="1200" dirty="0" smtClean="0"/>
            <a:t>предложение</a:t>
          </a:r>
          <a:endParaRPr lang="ru-RU" sz="1200" dirty="0"/>
        </a:p>
      </dgm:t>
    </dgm:pt>
    <dgm:pt modelId="{39C224AD-C93F-4AC7-90AF-BA8DD26C01CD}" type="parTrans" cxnId="{1F5C7279-E6CE-45DF-AAB7-CF7C88F7FF20}">
      <dgm:prSet/>
      <dgm:spPr/>
      <dgm:t>
        <a:bodyPr/>
        <a:lstStyle/>
        <a:p>
          <a:endParaRPr lang="ru-RU" sz="1200"/>
        </a:p>
      </dgm:t>
    </dgm:pt>
    <dgm:pt modelId="{95C3374F-9C5D-4EF1-9F72-675DF20FE4C3}" type="sibTrans" cxnId="{1F5C7279-E6CE-45DF-AAB7-CF7C88F7FF20}">
      <dgm:prSet/>
      <dgm:spPr/>
      <dgm:t>
        <a:bodyPr/>
        <a:lstStyle/>
        <a:p>
          <a:endParaRPr lang="ru-RU" sz="1200"/>
        </a:p>
      </dgm:t>
    </dgm:pt>
    <dgm:pt modelId="{51085CFC-E3C5-4D56-BADF-31327F648288}">
      <dgm:prSet phldrT="[Text]" custT="1"/>
      <dgm:spPr/>
      <dgm:t>
        <a:bodyPr/>
        <a:lstStyle/>
        <a:p>
          <a:r>
            <a:rPr lang="ru-RU" sz="1200" dirty="0" smtClean="0"/>
            <a:t>формализация</a:t>
          </a:r>
          <a:endParaRPr lang="ru-RU" sz="1200" dirty="0"/>
        </a:p>
      </dgm:t>
    </dgm:pt>
    <dgm:pt modelId="{90ED71C7-DAE5-47EE-A0B1-A6C7370419A1}" type="parTrans" cxnId="{5E8DBB64-21A1-4289-87B3-571AA7D85725}">
      <dgm:prSet/>
      <dgm:spPr/>
      <dgm:t>
        <a:bodyPr/>
        <a:lstStyle/>
        <a:p>
          <a:endParaRPr lang="ru-RU" sz="1200"/>
        </a:p>
      </dgm:t>
    </dgm:pt>
    <dgm:pt modelId="{F7A220C1-BCE6-4069-B705-F5E71A1A5D0D}" type="sibTrans" cxnId="{5E8DBB64-21A1-4289-87B3-571AA7D85725}">
      <dgm:prSet/>
      <dgm:spPr/>
      <dgm:t>
        <a:bodyPr/>
        <a:lstStyle/>
        <a:p>
          <a:endParaRPr lang="ru-RU" sz="1200"/>
        </a:p>
      </dgm:t>
    </dgm:pt>
    <dgm:pt modelId="{43B106D3-2F7F-45B7-827A-FA41EE858AA8}">
      <dgm:prSet phldrT="[Text]" custT="1"/>
      <dgm:spPr/>
      <dgm:t>
        <a:bodyPr/>
        <a:lstStyle/>
        <a:p>
          <a:r>
            <a:rPr lang="ru-RU" sz="1200" dirty="0" smtClean="0"/>
            <a:t>исполнение</a:t>
          </a:r>
          <a:endParaRPr lang="ru-RU" sz="1200" dirty="0"/>
        </a:p>
      </dgm:t>
    </dgm:pt>
    <dgm:pt modelId="{23915D82-F610-40D8-B246-E570AC21BBB7}" type="parTrans" cxnId="{AFF6E02A-D024-4C88-BB58-2E2A26F95E9B}">
      <dgm:prSet/>
      <dgm:spPr/>
      <dgm:t>
        <a:bodyPr/>
        <a:lstStyle/>
        <a:p>
          <a:endParaRPr lang="ru-RU" sz="1200"/>
        </a:p>
      </dgm:t>
    </dgm:pt>
    <dgm:pt modelId="{462A9AE4-EBD3-41D5-81BD-8A06B6C99C77}" type="sibTrans" cxnId="{AFF6E02A-D024-4C88-BB58-2E2A26F95E9B}">
      <dgm:prSet/>
      <dgm:spPr/>
      <dgm:t>
        <a:bodyPr/>
        <a:lstStyle/>
        <a:p>
          <a:endParaRPr lang="ru-RU" sz="1200"/>
        </a:p>
      </dgm:t>
    </dgm:pt>
    <dgm:pt modelId="{F378286B-EFD9-4578-8BAE-BE61B923B64C}" type="pres">
      <dgm:prSet presAssocID="{4CA62CBB-314D-4F74-8650-B9D1ACB0BC3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831A93-5860-4DDF-90FF-D51F04DE0C16}" type="pres">
      <dgm:prSet presAssocID="{0367BC36-80E6-444E-9081-03ECC4D401BB}" presName="dummy" presStyleCnt="0"/>
      <dgm:spPr/>
    </dgm:pt>
    <dgm:pt modelId="{85296E1F-5CD6-4B00-A0EF-0C08FA46CB5D}" type="pres">
      <dgm:prSet presAssocID="{0367BC36-80E6-444E-9081-03ECC4D401BB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45E18D-E451-42ED-98E5-DB287CAEB22C}" type="pres">
      <dgm:prSet presAssocID="{C700F132-FE3C-4384-AF16-8D4D0D0FB089}" presName="sibTrans" presStyleLbl="node1" presStyleIdx="0" presStyleCnt="4"/>
      <dgm:spPr/>
      <dgm:t>
        <a:bodyPr/>
        <a:lstStyle/>
        <a:p>
          <a:endParaRPr lang="ru-RU"/>
        </a:p>
      </dgm:t>
    </dgm:pt>
    <dgm:pt modelId="{06140C1B-7695-44B5-B76E-B794C2737E2C}" type="pres">
      <dgm:prSet presAssocID="{F3DAB6D8-C27F-443D-A1FC-A46EF0B846BA}" presName="dummy" presStyleCnt="0"/>
      <dgm:spPr/>
    </dgm:pt>
    <dgm:pt modelId="{54B4853C-1F60-4304-92C9-93A9AC9DC203}" type="pres">
      <dgm:prSet presAssocID="{F3DAB6D8-C27F-443D-A1FC-A46EF0B846BA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89D74-C6D8-485B-9C6E-AED7186C7DB5}" type="pres">
      <dgm:prSet presAssocID="{95C3374F-9C5D-4EF1-9F72-675DF20FE4C3}" presName="sibTrans" presStyleLbl="node1" presStyleIdx="1" presStyleCnt="4" custLinFactNeighborY="-29" custRadScaleRad="106839" custRadScaleInc="-2147483648"/>
      <dgm:spPr/>
      <dgm:t>
        <a:bodyPr/>
        <a:lstStyle/>
        <a:p>
          <a:endParaRPr lang="ru-RU"/>
        </a:p>
      </dgm:t>
    </dgm:pt>
    <dgm:pt modelId="{D3AFE9C6-EA8E-47D2-82E1-5EDBB996EBE7}" type="pres">
      <dgm:prSet presAssocID="{51085CFC-E3C5-4D56-BADF-31327F648288}" presName="dummy" presStyleCnt="0"/>
      <dgm:spPr/>
    </dgm:pt>
    <dgm:pt modelId="{4CAA93D2-3477-4195-B0E1-E8EB3549B47A}" type="pres">
      <dgm:prSet presAssocID="{51085CFC-E3C5-4D56-BADF-31327F648288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6758F-ECEF-41E9-B3AB-7397A9B19619}" type="pres">
      <dgm:prSet presAssocID="{F7A220C1-BCE6-4069-B705-F5E71A1A5D0D}" presName="sibTrans" presStyleLbl="node1" presStyleIdx="2" presStyleCnt="4"/>
      <dgm:spPr/>
      <dgm:t>
        <a:bodyPr/>
        <a:lstStyle/>
        <a:p>
          <a:endParaRPr lang="ru-RU"/>
        </a:p>
      </dgm:t>
    </dgm:pt>
    <dgm:pt modelId="{D3757EDF-ABE7-45D7-8C11-CA9569811232}" type="pres">
      <dgm:prSet presAssocID="{43B106D3-2F7F-45B7-827A-FA41EE858AA8}" presName="dummy" presStyleCnt="0"/>
      <dgm:spPr/>
    </dgm:pt>
    <dgm:pt modelId="{360BF481-A8C4-4491-AFD6-6430B2D63279}" type="pres">
      <dgm:prSet presAssocID="{43B106D3-2F7F-45B7-827A-FA41EE858AA8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A240A-C666-4C36-BAFD-FF989E3F1090}" type="pres">
      <dgm:prSet presAssocID="{462A9AE4-EBD3-41D5-81BD-8A06B6C99C77}" presName="sibTrans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BE5D9675-D17F-4147-B8F0-76F052F16013}" type="presOf" srcId="{4CA62CBB-314D-4F74-8650-B9D1ACB0BC36}" destId="{F378286B-EFD9-4578-8BAE-BE61B923B64C}" srcOrd="0" destOrd="0" presId="urn:microsoft.com/office/officeart/2005/8/layout/cycle1"/>
    <dgm:cxn modelId="{86A19E07-A4C5-447A-9427-4ED66E4D0315}" type="presOf" srcId="{51085CFC-E3C5-4D56-BADF-31327F648288}" destId="{4CAA93D2-3477-4195-B0E1-E8EB3549B47A}" srcOrd="0" destOrd="0" presId="urn:microsoft.com/office/officeart/2005/8/layout/cycle1"/>
    <dgm:cxn modelId="{AA806030-E20B-4FE8-B201-83F833C51BAF}" type="presOf" srcId="{95C3374F-9C5D-4EF1-9F72-675DF20FE4C3}" destId="{D6489D74-C6D8-485B-9C6E-AED7186C7DB5}" srcOrd="0" destOrd="0" presId="urn:microsoft.com/office/officeart/2005/8/layout/cycle1"/>
    <dgm:cxn modelId="{5E8DBB64-21A1-4289-87B3-571AA7D85725}" srcId="{4CA62CBB-314D-4F74-8650-B9D1ACB0BC36}" destId="{51085CFC-E3C5-4D56-BADF-31327F648288}" srcOrd="2" destOrd="0" parTransId="{90ED71C7-DAE5-47EE-A0B1-A6C7370419A1}" sibTransId="{F7A220C1-BCE6-4069-B705-F5E71A1A5D0D}"/>
    <dgm:cxn modelId="{1F5C7279-E6CE-45DF-AAB7-CF7C88F7FF20}" srcId="{4CA62CBB-314D-4F74-8650-B9D1ACB0BC36}" destId="{F3DAB6D8-C27F-443D-A1FC-A46EF0B846BA}" srcOrd="1" destOrd="0" parTransId="{39C224AD-C93F-4AC7-90AF-BA8DD26C01CD}" sibTransId="{95C3374F-9C5D-4EF1-9F72-675DF20FE4C3}"/>
    <dgm:cxn modelId="{4CE47D41-E38C-413F-9659-0A815A49A7C3}" srcId="{4CA62CBB-314D-4F74-8650-B9D1ACB0BC36}" destId="{0367BC36-80E6-444E-9081-03ECC4D401BB}" srcOrd="0" destOrd="0" parTransId="{146D87E2-1F55-4C34-A390-CA77A944FB48}" sibTransId="{C700F132-FE3C-4384-AF16-8D4D0D0FB089}"/>
    <dgm:cxn modelId="{6EBF29C2-EBFE-4B5A-92A2-07EB9A1112E4}" type="presOf" srcId="{43B106D3-2F7F-45B7-827A-FA41EE858AA8}" destId="{360BF481-A8C4-4491-AFD6-6430B2D63279}" srcOrd="0" destOrd="0" presId="urn:microsoft.com/office/officeart/2005/8/layout/cycle1"/>
    <dgm:cxn modelId="{AFF6E02A-D024-4C88-BB58-2E2A26F95E9B}" srcId="{4CA62CBB-314D-4F74-8650-B9D1ACB0BC36}" destId="{43B106D3-2F7F-45B7-827A-FA41EE858AA8}" srcOrd="3" destOrd="0" parTransId="{23915D82-F610-40D8-B246-E570AC21BBB7}" sibTransId="{462A9AE4-EBD3-41D5-81BD-8A06B6C99C77}"/>
    <dgm:cxn modelId="{0EF5E9FE-04B1-46BD-85F8-61187A75D7E2}" type="presOf" srcId="{C700F132-FE3C-4384-AF16-8D4D0D0FB089}" destId="{3A45E18D-E451-42ED-98E5-DB287CAEB22C}" srcOrd="0" destOrd="0" presId="urn:microsoft.com/office/officeart/2005/8/layout/cycle1"/>
    <dgm:cxn modelId="{C29218FA-B614-4FD8-8D4F-F23399A5CEFD}" type="presOf" srcId="{F7A220C1-BCE6-4069-B705-F5E71A1A5D0D}" destId="{2476758F-ECEF-41E9-B3AB-7397A9B19619}" srcOrd="0" destOrd="0" presId="urn:microsoft.com/office/officeart/2005/8/layout/cycle1"/>
    <dgm:cxn modelId="{66B3F0B4-41F2-4C37-98B8-0B113EF52225}" type="presOf" srcId="{0367BC36-80E6-444E-9081-03ECC4D401BB}" destId="{85296E1F-5CD6-4B00-A0EF-0C08FA46CB5D}" srcOrd="0" destOrd="0" presId="urn:microsoft.com/office/officeart/2005/8/layout/cycle1"/>
    <dgm:cxn modelId="{10EB413E-6ADA-4DB7-BFB2-0E2C4354A1D3}" type="presOf" srcId="{F3DAB6D8-C27F-443D-A1FC-A46EF0B846BA}" destId="{54B4853C-1F60-4304-92C9-93A9AC9DC203}" srcOrd="0" destOrd="0" presId="urn:microsoft.com/office/officeart/2005/8/layout/cycle1"/>
    <dgm:cxn modelId="{3FE4F935-E09C-4E2D-8A89-31A0D86A3C44}" type="presOf" srcId="{462A9AE4-EBD3-41D5-81BD-8A06B6C99C77}" destId="{F6FA240A-C666-4C36-BAFD-FF989E3F1090}" srcOrd="0" destOrd="0" presId="urn:microsoft.com/office/officeart/2005/8/layout/cycle1"/>
    <dgm:cxn modelId="{EE5770D7-A40D-4044-8ED3-68FB1EF9A8CA}" type="presParOf" srcId="{F378286B-EFD9-4578-8BAE-BE61B923B64C}" destId="{70831A93-5860-4DDF-90FF-D51F04DE0C16}" srcOrd="0" destOrd="0" presId="urn:microsoft.com/office/officeart/2005/8/layout/cycle1"/>
    <dgm:cxn modelId="{2B13634F-9FDD-499B-85DB-4E883C7554E8}" type="presParOf" srcId="{F378286B-EFD9-4578-8BAE-BE61B923B64C}" destId="{85296E1F-5CD6-4B00-A0EF-0C08FA46CB5D}" srcOrd="1" destOrd="0" presId="urn:microsoft.com/office/officeart/2005/8/layout/cycle1"/>
    <dgm:cxn modelId="{9CD52953-F206-4F0D-865C-CF9236F020E0}" type="presParOf" srcId="{F378286B-EFD9-4578-8BAE-BE61B923B64C}" destId="{3A45E18D-E451-42ED-98E5-DB287CAEB22C}" srcOrd="2" destOrd="0" presId="urn:microsoft.com/office/officeart/2005/8/layout/cycle1"/>
    <dgm:cxn modelId="{F8FB6F97-705A-4B50-B684-AEAD712F0BC5}" type="presParOf" srcId="{F378286B-EFD9-4578-8BAE-BE61B923B64C}" destId="{06140C1B-7695-44B5-B76E-B794C2737E2C}" srcOrd="3" destOrd="0" presId="urn:microsoft.com/office/officeart/2005/8/layout/cycle1"/>
    <dgm:cxn modelId="{F0405314-BED5-4918-9E0E-E78C08A3E9C1}" type="presParOf" srcId="{F378286B-EFD9-4578-8BAE-BE61B923B64C}" destId="{54B4853C-1F60-4304-92C9-93A9AC9DC203}" srcOrd="4" destOrd="0" presId="urn:microsoft.com/office/officeart/2005/8/layout/cycle1"/>
    <dgm:cxn modelId="{00E59B4C-B0AE-4DC3-A1A9-8CF10C258755}" type="presParOf" srcId="{F378286B-EFD9-4578-8BAE-BE61B923B64C}" destId="{D6489D74-C6D8-485B-9C6E-AED7186C7DB5}" srcOrd="5" destOrd="0" presId="urn:microsoft.com/office/officeart/2005/8/layout/cycle1"/>
    <dgm:cxn modelId="{074F083D-E6E4-498E-97C8-80283BB66747}" type="presParOf" srcId="{F378286B-EFD9-4578-8BAE-BE61B923B64C}" destId="{D3AFE9C6-EA8E-47D2-82E1-5EDBB996EBE7}" srcOrd="6" destOrd="0" presId="urn:microsoft.com/office/officeart/2005/8/layout/cycle1"/>
    <dgm:cxn modelId="{BFC9EDA5-0687-4FB6-B307-986C03DE8613}" type="presParOf" srcId="{F378286B-EFD9-4578-8BAE-BE61B923B64C}" destId="{4CAA93D2-3477-4195-B0E1-E8EB3549B47A}" srcOrd="7" destOrd="0" presId="urn:microsoft.com/office/officeart/2005/8/layout/cycle1"/>
    <dgm:cxn modelId="{55BED5A6-B327-4438-AC25-81938F00D4DB}" type="presParOf" srcId="{F378286B-EFD9-4578-8BAE-BE61B923B64C}" destId="{2476758F-ECEF-41E9-B3AB-7397A9B19619}" srcOrd="8" destOrd="0" presId="urn:microsoft.com/office/officeart/2005/8/layout/cycle1"/>
    <dgm:cxn modelId="{7C853477-0274-47C0-ABFE-8CC686CB9933}" type="presParOf" srcId="{F378286B-EFD9-4578-8BAE-BE61B923B64C}" destId="{D3757EDF-ABE7-45D7-8C11-CA9569811232}" srcOrd="9" destOrd="0" presId="urn:microsoft.com/office/officeart/2005/8/layout/cycle1"/>
    <dgm:cxn modelId="{F8979633-010E-41DD-A54C-397E05080E0C}" type="presParOf" srcId="{F378286B-EFD9-4578-8BAE-BE61B923B64C}" destId="{360BF481-A8C4-4491-AFD6-6430B2D63279}" srcOrd="10" destOrd="0" presId="urn:microsoft.com/office/officeart/2005/8/layout/cycle1"/>
    <dgm:cxn modelId="{4BE2DD4B-ABD7-4BF8-B89C-D9F500732158}" type="presParOf" srcId="{F378286B-EFD9-4578-8BAE-BE61B923B64C}" destId="{F6FA240A-C666-4C36-BAFD-FF989E3F1090}" srcOrd="11" destOrd="0" presId="urn:microsoft.com/office/officeart/2005/8/layout/cycle1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CA62CBB-314D-4F74-8650-B9D1ACB0BC36}" type="doc">
      <dgm:prSet loTypeId="urn:microsoft.com/office/officeart/2005/8/layout/cycle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367BC36-80E6-444E-9081-03ECC4D401BB}">
      <dgm:prSet phldrT="[Text]" custT="1"/>
      <dgm:spPr/>
      <dgm:t>
        <a:bodyPr/>
        <a:lstStyle/>
        <a:p>
          <a:r>
            <a:rPr lang="ru-RU" sz="1200" dirty="0" smtClean="0"/>
            <a:t>планирование</a:t>
          </a:r>
          <a:endParaRPr lang="ru-RU" sz="1200" dirty="0"/>
        </a:p>
      </dgm:t>
    </dgm:pt>
    <dgm:pt modelId="{146D87E2-1F55-4C34-A390-CA77A944FB48}" type="parTrans" cxnId="{4CE47D41-E38C-413F-9659-0A815A49A7C3}">
      <dgm:prSet/>
      <dgm:spPr/>
      <dgm:t>
        <a:bodyPr/>
        <a:lstStyle/>
        <a:p>
          <a:endParaRPr lang="ru-RU" sz="1200"/>
        </a:p>
      </dgm:t>
    </dgm:pt>
    <dgm:pt modelId="{C700F132-FE3C-4384-AF16-8D4D0D0FB089}" type="sibTrans" cxnId="{4CE47D41-E38C-413F-9659-0A815A49A7C3}">
      <dgm:prSet/>
      <dgm:spPr/>
      <dgm:t>
        <a:bodyPr/>
        <a:lstStyle/>
        <a:p>
          <a:endParaRPr lang="ru-RU" sz="1200"/>
        </a:p>
      </dgm:t>
    </dgm:pt>
    <dgm:pt modelId="{F3DAB6D8-C27F-443D-A1FC-A46EF0B846BA}">
      <dgm:prSet phldrT="[Text]" custT="1"/>
      <dgm:spPr/>
      <dgm:t>
        <a:bodyPr/>
        <a:lstStyle/>
        <a:p>
          <a:r>
            <a:rPr lang="ru-RU" sz="1200" dirty="0" smtClean="0"/>
            <a:t>согласование</a:t>
          </a:r>
          <a:endParaRPr lang="ru-RU" sz="1200" dirty="0"/>
        </a:p>
      </dgm:t>
    </dgm:pt>
    <dgm:pt modelId="{39C224AD-C93F-4AC7-90AF-BA8DD26C01CD}" type="parTrans" cxnId="{1F5C7279-E6CE-45DF-AAB7-CF7C88F7FF20}">
      <dgm:prSet/>
      <dgm:spPr/>
      <dgm:t>
        <a:bodyPr/>
        <a:lstStyle/>
        <a:p>
          <a:endParaRPr lang="ru-RU" sz="1200"/>
        </a:p>
      </dgm:t>
    </dgm:pt>
    <dgm:pt modelId="{95C3374F-9C5D-4EF1-9F72-675DF20FE4C3}" type="sibTrans" cxnId="{1F5C7279-E6CE-45DF-AAB7-CF7C88F7FF20}">
      <dgm:prSet/>
      <dgm:spPr/>
      <dgm:t>
        <a:bodyPr/>
        <a:lstStyle/>
        <a:p>
          <a:endParaRPr lang="ru-RU" sz="1200"/>
        </a:p>
      </dgm:t>
    </dgm:pt>
    <dgm:pt modelId="{51085CFC-E3C5-4D56-BADF-31327F648288}">
      <dgm:prSet phldrT="[Text]" custT="1"/>
      <dgm:spPr/>
      <dgm:t>
        <a:bodyPr/>
        <a:lstStyle/>
        <a:p>
          <a:r>
            <a:rPr lang="ru-RU" sz="1200" dirty="0" smtClean="0"/>
            <a:t>исполнение</a:t>
          </a:r>
          <a:endParaRPr lang="ru-RU" sz="1200" dirty="0"/>
        </a:p>
      </dgm:t>
    </dgm:pt>
    <dgm:pt modelId="{90ED71C7-DAE5-47EE-A0B1-A6C7370419A1}" type="parTrans" cxnId="{5E8DBB64-21A1-4289-87B3-571AA7D85725}">
      <dgm:prSet/>
      <dgm:spPr/>
      <dgm:t>
        <a:bodyPr/>
        <a:lstStyle/>
        <a:p>
          <a:endParaRPr lang="ru-RU" sz="1200"/>
        </a:p>
      </dgm:t>
    </dgm:pt>
    <dgm:pt modelId="{F7A220C1-BCE6-4069-B705-F5E71A1A5D0D}" type="sibTrans" cxnId="{5E8DBB64-21A1-4289-87B3-571AA7D85725}">
      <dgm:prSet/>
      <dgm:spPr/>
      <dgm:t>
        <a:bodyPr/>
        <a:lstStyle/>
        <a:p>
          <a:endParaRPr lang="ru-RU" sz="1200"/>
        </a:p>
      </dgm:t>
    </dgm:pt>
    <dgm:pt modelId="{43B106D3-2F7F-45B7-827A-FA41EE858AA8}">
      <dgm:prSet phldrT="[Text]" custT="1"/>
      <dgm:spPr/>
      <dgm:t>
        <a:bodyPr/>
        <a:lstStyle/>
        <a:p>
          <a:r>
            <a:rPr lang="ru-RU" sz="1200" dirty="0" smtClean="0"/>
            <a:t>отчет</a:t>
          </a:r>
          <a:endParaRPr lang="ru-RU" sz="1200" dirty="0"/>
        </a:p>
      </dgm:t>
    </dgm:pt>
    <dgm:pt modelId="{23915D82-F610-40D8-B246-E570AC21BBB7}" type="parTrans" cxnId="{AFF6E02A-D024-4C88-BB58-2E2A26F95E9B}">
      <dgm:prSet/>
      <dgm:spPr/>
      <dgm:t>
        <a:bodyPr/>
        <a:lstStyle/>
        <a:p>
          <a:endParaRPr lang="ru-RU" sz="1200"/>
        </a:p>
      </dgm:t>
    </dgm:pt>
    <dgm:pt modelId="{462A9AE4-EBD3-41D5-81BD-8A06B6C99C77}" type="sibTrans" cxnId="{AFF6E02A-D024-4C88-BB58-2E2A26F95E9B}">
      <dgm:prSet/>
      <dgm:spPr/>
      <dgm:t>
        <a:bodyPr/>
        <a:lstStyle/>
        <a:p>
          <a:endParaRPr lang="ru-RU" sz="1200"/>
        </a:p>
      </dgm:t>
    </dgm:pt>
    <dgm:pt modelId="{F378286B-EFD9-4578-8BAE-BE61B923B64C}" type="pres">
      <dgm:prSet presAssocID="{4CA62CBB-314D-4F74-8650-B9D1ACB0BC3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831A93-5860-4DDF-90FF-D51F04DE0C16}" type="pres">
      <dgm:prSet presAssocID="{0367BC36-80E6-444E-9081-03ECC4D401BB}" presName="dummy" presStyleCnt="0"/>
      <dgm:spPr/>
    </dgm:pt>
    <dgm:pt modelId="{85296E1F-5CD6-4B00-A0EF-0C08FA46CB5D}" type="pres">
      <dgm:prSet presAssocID="{0367BC36-80E6-444E-9081-03ECC4D401BB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45E18D-E451-42ED-98E5-DB287CAEB22C}" type="pres">
      <dgm:prSet presAssocID="{C700F132-FE3C-4384-AF16-8D4D0D0FB089}" presName="sibTrans" presStyleLbl="node1" presStyleIdx="0" presStyleCnt="4"/>
      <dgm:spPr/>
      <dgm:t>
        <a:bodyPr/>
        <a:lstStyle/>
        <a:p>
          <a:endParaRPr lang="ru-RU"/>
        </a:p>
      </dgm:t>
    </dgm:pt>
    <dgm:pt modelId="{06140C1B-7695-44B5-B76E-B794C2737E2C}" type="pres">
      <dgm:prSet presAssocID="{F3DAB6D8-C27F-443D-A1FC-A46EF0B846BA}" presName="dummy" presStyleCnt="0"/>
      <dgm:spPr/>
    </dgm:pt>
    <dgm:pt modelId="{54B4853C-1F60-4304-92C9-93A9AC9DC203}" type="pres">
      <dgm:prSet presAssocID="{F3DAB6D8-C27F-443D-A1FC-A46EF0B846BA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89D74-C6D8-485B-9C6E-AED7186C7DB5}" type="pres">
      <dgm:prSet presAssocID="{95C3374F-9C5D-4EF1-9F72-675DF20FE4C3}" presName="sibTrans" presStyleLbl="node1" presStyleIdx="1" presStyleCnt="4" custLinFactNeighborY="-29" custRadScaleRad="106839" custRadScaleInc="-2147483648"/>
      <dgm:spPr/>
      <dgm:t>
        <a:bodyPr/>
        <a:lstStyle/>
        <a:p>
          <a:endParaRPr lang="ru-RU"/>
        </a:p>
      </dgm:t>
    </dgm:pt>
    <dgm:pt modelId="{D3AFE9C6-EA8E-47D2-82E1-5EDBB996EBE7}" type="pres">
      <dgm:prSet presAssocID="{51085CFC-E3C5-4D56-BADF-31327F648288}" presName="dummy" presStyleCnt="0"/>
      <dgm:spPr/>
    </dgm:pt>
    <dgm:pt modelId="{4CAA93D2-3477-4195-B0E1-E8EB3549B47A}" type="pres">
      <dgm:prSet presAssocID="{51085CFC-E3C5-4D56-BADF-31327F648288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6758F-ECEF-41E9-B3AB-7397A9B19619}" type="pres">
      <dgm:prSet presAssocID="{F7A220C1-BCE6-4069-B705-F5E71A1A5D0D}" presName="sibTrans" presStyleLbl="node1" presStyleIdx="2" presStyleCnt="4"/>
      <dgm:spPr/>
      <dgm:t>
        <a:bodyPr/>
        <a:lstStyle/>
        <a:p>
          <a:endParaRPr lang="ru-RU"/>
        </a:p>
      </dgm:t>
    </dgm:pt>
    <dgm:pt modelId="{D3757EDF-ABE7-45D7-8C11-CA9569811232}" type="pres">
      <dgm:prSet presAssocID="{43B106D3-2F7F-45B7-827A-FA41EE858AA8}" presName="dummy" presStyleCnt="0"/>
      <dgm:spPr/>
    </dgm:pt>
    <dgm:pt modelId="{360BF481-A8C4-4491-AFD6-6430B2D63279}" type="pres">
      <dgm:prSet presAssocID="{43B106D3-2F7F-45B7-827A-FA41EE858AA8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A240A-C666-4C36-BAFD-FF989E3F1090}" type="pres">
      <dgm:prSet presAssocID="{462A9AE4-EBD3-41D5-81BD-8A06B6C99C77}" presName="sibTrans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A94E45BE-AF36-46DD-B492-F73E72F8A0F2}" type="presOf" srcId="{43B106D3-2F7F-45B7-827A-FA41EE858AA8}" destId="{360BF481-A8C4-4491-AFD6-6430B2D63279}" srcOrd="0" destOrd="0" presId="urn:microsoft.com/office/officeart/2005/8/layout/cycle1"/>
    <dgm:cxn modelId="{A0F78DA9-430B-4C27-805B-DA557D129207}" type="presOf" srcId="{F7A220C1-BCE6-4069-B705-F5E71A1A5D0D}" destId="{2476758F-ECEF-41E9-B3AB-7397A9B19619}" srcOrd="0" destOrd="0" presId="urn:microsoft.com/office/officeart/2005/8/layout/cycle1"/>
    <dgm:cxn modelId="{5E8DBB64-21A1-4289-87B3-571AA7D85725}" srcId="{4CA62CBB-314D-4F74-8650-B9D1ACB0BC36}" destId="{51085CFC-E3C5-4D56-BADF-31327F648288}" srcOrd="2" destOrd="0" parTransId="{90ED71C7-DAE5-47EE-A0B1-A6C7370419A1}" sibTransId="{F7A220C1-BCE6-4069-B705-F5E71A1A5D0D}"/>
    <dgm:cxn modelId="{B701A414-1221-4DA2-B875-336FFFFE4960}" type="presOf" srcId="{C700F132-FE3C-4384-AF16-8D4D0D0FB089}" destId="{3A45E18D-E451-42ED-98E5-DB287CAEB22C}" srcOrd="0" destOrd="0" presId="urn:microsoft.com/office/officeart/2005/8/layout/cycle1"/>
    <dgm:cxn modelId="{1F5C7279-E6CE-45DF-AAB7-CF7C88F7FF20}" srcId="{4CA62CBB-314D-4F74-8650-B9D1ACB0BC36}" destId="{F3DAB6D8-C27F-443D-A1FC-A46EF0B846BA}" srcOrd="1" destOrd="0" parTransId="{39C224AD-C93F-4AC7-90AF-BA8DD26C01CD}" sibTransId="{95C3374F-9C5D-4EF1-9F72-675DF20FE4C3}"/>
    <dgm:cxn modelId="{4CE47D41-E38C-413F-9659-0A815A49A7C3}" srcId="{4CA62CBB-314D-4F74-8650-B9D1ACB0BC36}" destId="{0367BC36-80E6-444E-9081-03ECC4D401BB}" srcOrd="0" destOrd="0" parTransId="{146D87E2-1F55-4C34-A390-CA77A944FB48}" sibTransId="{C700F132-FE3C-4384-AF16-8D4D0D0FB089}"/>
    <dgm:cxn modelId="{BC12123B-21D0-4A26-9CBA-2780EB09EDBD}" type="presOf" srcId="{4CA62CBB-314D-4F74-8650-B9D1ACB0BC36}" destId="{F378286B-EFD9-4578-8BAE-BE61B923B64C}" srcOrd="0" destOrd="0" presId="urn:microsoft.com/office/officeart/2005/8/layout/cycle1"/>
    <dgm:cxn modelId="{3761A104-1BAB-40AF-8998-49D2B96837EB}" type="presOf" srcId="{462A9AE4-EBD3-41D5-81BD-8A06B6C99C77}" destId="{F6FA240A-C666-4C36-BAFD-FF989E3F1090}" srcOrd="0" destOrd="0" presId="urn:microsoft.com/office/officeart/2005/8/layout/cycle1"/>
    <dgm:cxn modelId="{843038B1-8A81-4C97-85AB-7489C08D8EB0}" type="presOf" srcId="{0367BC36-80E6-444E-9081-03ECC4D401BB}" destId="{85296E1F-5CD6-4B00-A0EF-0C08FA46CB5D}" srcOrd="0" destOrd="0" presId="urn:microsoft.com/office/officeart/2005/8/layout/cycle1"/>
    <dgm:cxn modelId="{AFF6E02A-D024-4C88-BB58-2E2A26F95E9B}" srcId="{4CA62CBB-314D-4F74-8650-B9D1ACB0BC36}" destId="{43B106D3-2F7F-45B7-827A-FA41EE858AA8}" srcOrd="3" destOrd="0" parTransId="{23915D82-F610-40D8-B246-E570AC21BBB7}" sibTransId="{462A9AE4-EBD3-41D5-81BD-8A06B6C99C77}"/>
    <dgm:cxn modelId="{09EFFB2D-991A-4FC8-999D-1830353CE141}" type="presOf" srcId="{95C3374F-9C5D-4EF1-9F72-675DF20FE4C3}" destId="{D6489D74-C6D8-485B-9C6E-AED7186C7DB5}" srcOrd="0" destOrd="0" presId="urn:microsoft.com/office/officeart/2005/8/layout/cycle1"/>
    <dgm:cxn modelId="{AA1C54C2-2275-4362-848C-09F6F804384D}" type="presOf" srcId="{F3DAB6D8-C27F-443D-A1FC-A46EF0B846BA}" destId="{54B4853C-1F60-4304-92C9-93A9AC9DC203}" srcOrd="0" destOrd="0" presId="urn:microsoft.com/office/officeart/2005/8/layout/cycle1"/>
    <dgm:cxn modelId="{524E16A8-F085-402D-BF12-6A522488EFBC}" type="presOf" srcId="{51085CFC-E3C5-4D56-BADF-31327F648288}" destId="{4CAA93D2-3477-4195-B0E1-E8EB3549B47A}" srcOrd="0" destOrd="0" presId="urn:microsoft.com/office/officeart/2005/8/layout/cycle1"/>
    <dgm:cxn modelId="{4E9C73EE-2805-4538-A0CA-0845E5EF7423}" type="presParOf" srcId="{F378286B-EFD9-4578-8BAE-BE61B923B64C}" destId="{70831A93-5860-4DDF-90FF-D51F04DE0C16}" srcOrd="0" destOrd="0" presId="urn:microsoft.com/office/officeart/2005/8/layout/cycle1"/>
    <dgm:cxn modelId="{F9DB0CC3-1948-4084-AD75-406939DB43D4}" type="presParOf" srcId="{F378286B-EFD9-4578-8BAE-BE61B923B64C}" destId="{85296E1F-5CD6-4B00-A0EF-0C08FA46CB5D}" srcOrd="1" destOrd="0" presId="urn:microsoft.com/office/officeart/2005/8/layout/cycle1"/>
    <dgm:cxn modelId="{0960DD52-6034-47BA-874C-8D66314BFE3F}" type="presParOf" srcId="{F378286B-EFD9-4578-8BAE-BE61B923B64C}" destId="{3A45E18D-E451-42ED-98E5-DB287CAEB22C}" srcOrd="2" destOrd="0" presId="urn:microsoft.com/office/officeart/2005/8/layout/cycle1"/>
    <dgm:cxn modelId="{ED0E4FFA-EDF1-4655-A948-50E668D77976}" type="presParOf" srcId="{F378286B-EFD9-4578-8BAE-BE61B923B64C}" destId="{06140C1B-7695-44B5-B76E-B794C2737E2C}" srcOrd="3" destOrd="0" presId="urn:microsoft.com/office/officeart/2005/8/layout/cycle1"/>
    <dgm:cxn modelId="{CD023297-15C6-47F5-A772-49CBEC942043}" type="presParOf" srcId="{F378286B-EFD9-4578-8BAE-BE61B923B64C}" destId="{54B4853C-1F60-4304-92C9-93A9AC9DC203}" srcOrd="4" destOrd="0" presId="urn:microsoft.com/office/officeart/2005/8/layout/cycle1"/>
    <dgm:cxn modelId="{96E568E4-BBED-4292-A687-CB0920750567}" type="presParOf" srcId="{F378286B-EFD9-4578-8BAE-BE61B923B64C}" destId="{D6489D74-C6D8-485B-9C6E-AED7186C7DB5}" srcOrd="5" destOrd="0" presId="urn:microsoft.com/office/officeart/2005/8/layout/cycle1"/>
    <dgm:cxn modelId="{DFDB8E9C-9623-499E-9C29-858A4BEEDF8B}" type="presParOf" srcId="{F378286B-EFD9-4578-8BAE-BE61B923B64C}" destId="{D3AFE9C6-EA8E-47D2-82E1-5EDBB996EBE7}" srcOrd="6" destOrd="0" presId="urn:microsoft.com/office/officeart/2005/8/layout/cycle1"/>
    <dgm:cxn modelId="{A380A2DE-65AF-494B-99B6-8E02CC0559DA}" type="presParOf" srcId="{F378286B-EFD9-4578-8BAE-BE61B923B64C}" destId="{4CAA93D2-3477-4195-B0E1-E8EB3549B47A}" srcOrd="7" destOrd="0" presId="urn:microsoft.com/office/officeart/2005/8/layout/cycle1"/>
    <dgm:cxn modelId="{9B407D45-965B-4509-A50D-34A33F0ACA35}" type="presParOf" srcId="{F378286B-EFD9-4578-8BAE-BE61B923B64C}" destId="{2476758F-ECEF-41E9-B3AB-7397A9B19619}" srcOrd="8" destOrd="0" presId="urn:microsoft.com/office/officeart/2005/8/layout/cycle1"/>
    <dgm:cxn modelId="{4E850A24-FE2C-4D44-9D21-0F1F39659D49}" type="presParOf" srcId="{F378286B-EFD9-4578-8BAE-BE61B923B64C}" destId="{D3757EDF-ABE7-45D7-8C11-CA9569811232}" srcOrd="9" destOrd="0" presId="urn:microsoft.com/office/officeart/2005/8/layout/cycle1"/>
    <dgm:cxn modelId="{978D05A0-4799-4799-B598-21A0549E9EED}" type="presParOf" srcId="{F378286B-EFD9-4578-8BAE-BE61B923B64C}" destId="{360BF481-A8C4-4491-AFD6-6430B2D63279}" srcOrd="10" destOrd="0" presId="urn:microsoft.com/office/officeart/2005/8/layout/cycle1"/>
    <dgm:cxn modelId="{9BA2B10E-F7BB-4125-AE1A-40EF3A6F9770}" type="presParOf" srcId="{F378286B-EFD9-4578-8BAE-BE61B923B64C}" destId="{F6FA240A-C666-4C36-BAFD-FF989E3F1090}" srcOrd="11" destOrd="0" presId="urn:microsoft.com/office/officeart/2005/8/layout/cycle1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CA62CBB-314D-4F74-8650-B9D1ACB0BC36}" type="doc">
      <dgm:prSet loTypeId="urn:microsoft.com/office/officeart/2005/8/layout/cycle1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0367BC36-80E6-444E-9081-03ECC4D401BB}">
      <dgm:prSet phldrT="[Text]" custT="1"/>
      <dgm:spPr/>
      <dgm:t>
        <a:bodyPr/>
        <a:lstStyle/>
        <a:p>
          <a:r>
            <a:rPr lang="ru-RU" sz="1200" dirty="0" smtClean="0"/>
            <a:t>новый</a:t>
          </a:r>
          <a:endParaRPr lang="ru-RU" sz="1200" dirty="0"/>
        </a:p>
      </dgm:t>
    </dgm:pt>
    <dgm:pt modelId="{146D87E2-1F55-4C34-A390-CA77A944FB48}" type="parTrans" cxnId="{4CE47D41-E38C-413F-9659-0A815A49A7C3}">
      <dgm:prSet/>
      <dgm:spPr/>
      <dgm:t>
        <a:bodyPr/>
        <a:lstStyle/>
        <a:p>
          <a:endParaRPr lang="ru-RU" sz="1200"/>
        </a:p>
      </dgm:t>
    </dgm:pt>
    <dgm:pt modelId="{C700F132-FE3C-4384-AF16-8D4D0D0FB089}" type="sibTrans" cxnId="{4CE47D41-E38C-413F-9659-0A815A49A7C3}">
      <dgm:prSet/>
      <dgm:spPr/>
      <dgm:t>
        <a:bodyPr/>
        <a:lstStyle/>
        <a:p>
          <a:endParaRPr lang="ru-RU" sz="1200"/>
        </a:p>
      </dgm:t>
    </dgm:pt>
    <dgm:pt modelId="{F3DAB6D8-C27F-443D-A1FC-A46EF0B846BA}">
      <dgm:prSet phldrT="[Text]" custT="1"/>
      <dgm:spPr/>
      <dgm:t>
        <a:bodyPr/>
        <a:lstStyle/>
        <a:p>
          <a:r>
            <a:rPr lang="ru-RU" sz="1200" dirty="0" smtClean="0"/>
            <a:t>согласование</a:t>
          </a:r>
          <a:endParaRPr lang="ru-RU" sz="1200" dirty="0"/>
        </a:p>
      </dgm:t>
    </dgm:pt>
    <dgm:pt modelId="{39C224AD-C93F-4AC7-90AF-BA8DD26C01CD}" type="parTrans" cxnId="{1F5C7279-E6CE-45DF-AAB7-CF7C88F7FF20}">
      <dgm:prSet/>
      <dgm:spPr/>
      <dgm:t>
        <a:bodyPr/>
        <a:lstStyle/>
        <a:p>
          <a:endParaRPr lang="ru-RU" sz="1200"/>
        </a:p>
      </dgm:t>
    </dgm:pt>
    <dgm:pt modelId="{95C3374F-9C5D-4EF1-9F72-675DF20FE4C3}" type="sibTrans" cxnId="{1F5C7279-E6CE-45DF-AAB7-CF7C88F7FF20}">
      <dgm:prSet/>
      <dgm:spPr/>
      <dgm:t>
        <a:bodyPr/>
        <a:lstStyle/>
        <a:p>
          <a:endParaRPr lang="ru-RU" sz="1200"/>
        </a:p>
      </dgm:t>
    </dgm:pt>
    <dgm:pt modelId="{51085CFC-E3C5-4D56-BADF-31327F648288}">
      <dgm:prSet phldrT="[Text]" custT="1"/>
      <dgm:spPr/>
      <dgm:t>
        <a:bodyPr/>
        <a:lstStyle/>
        <a:p>
          <a:r>
            <a:rPr lang="ru-RU" sz="1200" dirty="0" smtClean="0"/>
            <a:t>в оплате</a:t>
          </a:r>
          <a:endParaRPr lang="ru-RU" sz="1200" dirty="0"/>
        </a:p>
      </dgm:t>
    </dgm:pt>
    <dgm:pt modelId="{90ED71C7-DAE5-47EE-A0B1-A6C7370419A1}" type="parTrans" cxnId="{5E8DBB64-21A1-4289-87B3-571AA7D85725}">
      <dgm:prSet/>
      <dgm:spPr/>
      <dgm:t>
        <a:bodyPr/>
        <a:lstStyle/>
        <a:p>
          <a:endParaRPr lang="ru-RU" sz="1200"/>
        </a:p>
      </dgm:t>
    </dgm:pt>
    <dgm:pt modelId="{F7A220C1-BCE6-4069-B705-F5E71A1A5D0D}" type="sibTrans" cxnId="{5E8DBB64-21A1-4289-87B3-571AA7D85725}">
      <dgm:prSet/>
      <dgm:spPr/>
      <dgm:t>
        <a:bodyPr/>
        <a:lstStyle/>
        <a:p>
          <a:endParaRPr lang="ru-RU" sz="1200"/>
        </a:p>
      </dgm:t>
    </dgm:pt>
    <dgm:pt modelId="{43B106D3-2F7F-45B7-827A-FA41EE858AA8}">
      <dgm:prSet phldrT="[Text]" custT="1"/>
      <dgm:spPr/>
      <dgm:t>
        <a:bodyPr/>
        <a:lstStyle/>
        <a:p>
          <a:r>
            <a:rPr lang="ru-RU" sz="1200" dirty="0" smtClean="0"/>
            <a:t>оплачен</a:t>
          </a:r>
          <a:endParaRPr lang="ru-RU" sz="1200" dirty="0"/>
        </a:p>
      </dgm:t>
    </dgm:pt>
    <dgm:pt modelId="{23915D82-F610-40D8-B246-E570AC21BBB7}" type="parTrans" cxnId="{AFF6E02A-D024-4C88-BB58-2E2A26F95E9B}">
      <dgm:prSet/>
      <dgm:spPr/>
      <dgm:t>
        <a:bodyPr/>
        <a:lstStyle/>
        <a:p>
          <a:endParaRPr lang="ru-RU" sz="1200"/>
        </a:p>
      </dgm:t>
    </dgm:pt>
    <dgm:pt modelId="{462A9AE4-EBD3-41D5-81BD-8A06B6C99C77}" type="sibTrans" cxnId="{AFF6E02A-D024-4C88-BB58-2E2A26F95E9B}">
      <dgm:prSet/>
      <dgm:spPr/>
      <dgm:t>
        <a:bodyPr/>
        <a:lstStyle/>
        <a:p>
          <a:endParaRPr lang="ru-RU" sz="1200"/>
        </a:p>
      </dgm:t>
    </dgm:pt>
    <dgm:pt modelId="{F378286B-EFD9-4578-8BAE-BE61B923B64C}" type="pres">
      <dgm:prSet presAssocID="{4CA62CBB-314D-4F74-8650-B9D1ACB0BC3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831A93-5860-4DDF-90FF-D51F04DE0C16}" type="pres">
      <dgm:prSet presAssocID="{0367BC36-80E6-444E-9081-03ECC4D401BB}" presName="dummy" presStyleCnt="0"/>
      <dgm:spPr/>
    </dgm:pt>
    <dgm:pt modelId="{85296E1F-5CD6-4B00-A0EF-0C08FA46CB5D}" type="pres">
      <dgm:prSet presAssocID="{0367BC36-80E6-444E-9081-03ECC4D401BB}" presName="node" presStyleLbl="revTx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45E18D-E451-42ED-98E5-DB287CAEB22C}" type="pres">
      <dgm:prSet presAssocID="{C700F132-FE3C-4384-AF16-8D4D0D0FB089}" presName="sibTrans" presStyleLbl="node1" presStyleIdx="0" presStyleCnt="4"/>
      <dgm:spPr/>
      <dgm:t>
        <a:bodyPr/>
        <a:lstStyle/>
        <a:p>
          <a:endParaRPr lang="ru-RU"/>
        </a:p>
      </dgm:t>
    </dgm:pt>
    <dgm:pt modelId="{06140C1B-7695-44B5-B76E-B794C2737E2C}" type="pres">
      <dgm:prSet presAssocID="{F3DAB6D8-C27F-443D-A1FC-A46EF0B846BA}" presName="dummy" presStyleCnt="0"/>
      <dgm:spPr/>
    </dgm:pt>
    <dgm:pt modelId="{54B4853C-1F60-4304-92C9-93A9AC9DC203}" type="pres">
      <dgm:prSet presAssocID="{F3DAB6D8-C27F-443D-A1FC-A46EF0B846BA}" presName="node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489D74-C6D8-485B-9C6E-AED7186C7DB5}" type="pres">
      <dgm:prSet presAssocID="{95C3374F-9C5D-4EF1-9F72-675DF20FE4C3}" presName="sibTrans" presStyleLbl="node1" presStyleIdx="1" presStyleCnt="4" custLinFactNeighborY="-29" custRadScaleRad="106839" custRadScaleInc="-2147483648"/>
      <dgm:spPr/>
      <dgm:t>
        <a:bodyPr/>
        <a:lstStyle/>
        <a:p>
          <a:endParaRPr lang="ru-RU"/>
        </a:p>
      </dgm:t>
    </dgm:pt>
    <dgm:pt modelId="{D3AFE9C6-EA8E-47D2-82E1-5EDBB996EBE7}" type="pres">
      <dgm:prSet presAssocID="{51085CFC-E3C5-4D56-BADF-31327F648288}" presName="dummy" presStyleCnt="0"/>
      <dgm:spPr/>
    </dgm:pt>
    <dgm:pt modelId="{4CAA93D2-3477-4195-B0E1-E8EB3549B47A}" type="pres">
      <dgm:prSet presAssocID="{51085CFC-E3C5-4D56-BADF-31327F648288}" presName="node" presStyleLbl="revTx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76758F-ECEF-41E9-B3AB-7397A9B19619}" type="pres">
      <dgm:prSet presAssocID="{F7A220C1-BCE6-4069-B705-F5E71A1A5D0D}" presName="sibTrans" presStyleLbl="node1" presStyleIdx="2" presStyleCnt="4"/>
      <dgm:spPr/>
      <dgm:t>
        <a:bodyPr/>
        <a:lstStyle/>
        <a:p>
          <a:endParaRPr lang="ru-RU"/>
        </a:p>
      </dgm:t>
    </dgm:pt>
    <dgm:pt modelId="{D3757EDF-ABE7-45D7-8C11-CA9569811232}" type="pres">
      <dgm:prSet presAssocID="{43B106D3-2F7F-45B7-827A-FA41EE858AA8}" presName="dummy" presStyleCnt="0"/>
      <dgm:spPr/>
    </dgm:pt>
    <dgm:pt modelId="{360BF481-A8C4-4491-AFD6-6430B2D63279}" type="pres">
      <dgm:prSet presAssocID="{43B106D3-2F7F-45B7-827A-FA41EE858AA8}" presName="node" presStyleLbl="revTx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FA240A-C666-4C36-BAFD-FF989E3F1090}" type="pres">
      <dgm:prSet presAssocID="{462A9AE4-EBD3-41D5-81BD-8A06B6C99C77}" presName="sibTrans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5C9692D6-719F-4078-84A4-E69BB78CDD77}" type="presOf" srcId="{462A9AE4-EBD3-41D5-81BD-8A06B6C99C77}" destId="{F6FA240A-C666-4C36-BAFD-FF989E3F1090}" srcOrd="0" destOrd="0" presId="urn:microsoft.com/office/officeart/2005/8/layout/cycle1"/>
    <dgm:cxn modelId="{9C24E546-D4AB-4303-9F51-A9E64447ABC5}" type="presOf" srcId="{4CA62CBB-314D-4F74-8650-B9D1ACB0BC36}" destId="{F378286B-EFD9-4578-8BAE-BE61B923B64C}" srcOrd="0" destOrd="0" presId="urn:microsoft.com/office/officeart/2005/8/layout/cycle1"/>
    <dgm:cxn modelId="{5E8DBB64-21A1-4289-87B3-571AA7D85725}" srcId="{4CA62CBB-314D-4F74-8650-B9D1ACB0BC36}" destId="{51085CFC-E3C5-4D56-BADF-31327F648288}" srcOrd="2" destOrd="0" parTransId="{90ED71C7-DAE5-47EE-A0B1-A6C7370419A1}" sibTransId="{F7A220C1-BCE6-4069-B705-F5E71A1A5D0D}"/>
    <dgm:cxn modelId="{305C1E19-B8B5-4E5A-96F1-16C0202A07DB}" type="presOf" srcId="{F7A220C1-BCE6-4069-B705-F5E71A1A5D0D}" destId="{2476758F-ECEF-41E9-B3AB-7397A9B19619}" srcOrd="0" destOrd="0" presId="urn:microsoft.com/office/officeart/2005/8/layout/cycle1"/>
    <dgm:cxn modelId="{750A52C2-59AE-4C8F-AC78-BAD073EB14C7}" type="presOf" srcId="{F3DAB6D8-C27F-443D-A1FC-A46EF0B846BA}" destId="{54B4853C-1F60-4304-92C9-93A9AC9DC203}" srcOrd="0" destOrd="0" presId="urn:microsoft.com/office/officeart/2005/8/layout/cycle1"/>
    <dgm:cxn modelId="{E481E88B-601B-48C9-8584-7EE1A5F59B3D}" type="presOf" srcId="{C700F132-FE3C-4384-AF16-8D4D0D0FB089}" destId="{3A45E18D-E451-42ED-98E5-DB287CAEB22C}" srcOrd="0" destOrd="0" presId="urn:microsoft.com/office/officeart/2005/8/layout/cycle1"/>
    <dgm:cxn modelId="{1F5C7279-E6CE-45DF-AAB7-CF7C88F7FF20}" srcId="{4CA62CBB-314D-4F74-8650-B9D1ACB0BC36}" destId="{F3DAB6D8-C27F-443D-A1FC-A46EF0B846BA}" srcOrd="1" destOrd="0" parTransId="{39C224AD-C93F-4AC7-90AF-BA8DD26C01CD}" sibTransId="{95C3374F-9C5D-4EF1-9F72-675DF20FE4C3}"/>
    <dgm:cxn modelId="{4CE47D41-E38C-413F-9659-0A815A49A7C3}" srcId="{4CA62CBB-314D-4F74-8650-B9D1ACB0BC36}" destId="{0367BC36-80E6-444E-9081-03ECC4D401BB}" srcOrd="0" destOrd="0" parTransId="{146D87E2-1F55-4C34-A390-CA77A944FB48}" sibTransId="{C700F132-FE3C-4384-AF16-8D4D0D0FB089}"/>
    <dgm:cxn modelId="{5CC7B2C3-6B5B-41BD-A75D-A9A2F3081954}" type="presOf" srcId="{51085CFC-E3C5-4D56-BADF-31327F648288}" destId="{4CAA93D2-3477-4195-B0E1-E8EB3549B47A}" srcOrd="0" destOrd="0" presId="urn:microsoft.com/office/officeart/2005/8/layout/cycle1"/>
    <dgm:cxn modelId="{332AF6BD-D2BA-40D9-9189-D18E164824B7}" type="presOf" srcId="{0367BC36-80E6-444E-9081-03ECC4D401BB}" destId="{85296E1F-5CD6-4B00-A0EF-0C08FA46CB5D}" srcOrd="0" destOrd="0" presId="urn:microsoft.com/office/officeart/2005/8/layout/cycle1"/>
    <dgm:cxn modelId="{AE23352A-512E-4378-BE1D-55FE44791081}" type="presOf" srcId="{43B106D3-2F7F-45B7-827A-FA41EE858AA8}" destId="{360BF481-A8C4-4491-AFD6-6430B2D63279}" srcOrd="0" destOrd="0" presId="urn:microsoft.com/office/officeart/2005/8/layout/cycle1"/>
    <dgm:cxn modelId="{AFF6E02A-D024-4C88-BB58-2E2A26F95E9B}" srcId="{4CA62CBB-314D-4F74-8650-B9D1ACB0BC36}" destId="{43B106D3-2F7F-45B7-827A-FA41EE858AA8}" srcOrd="3" destOrd="0" parTransId="{23915D82-F610-40D8-B246-E570AC21BBB7}" sibTransId="{462A9AE4-EBD3-41D5-81BD-8A06B6C99C77}"/>
    <dgm:cxn modelId="{E3D4B11E-6041-4C84-B723-917BC6864C94}" type="presOf" srcId="{95C3374F-9C5D-4EF1-9F72-675DF20FE4C3}" destId="{D6489D74-C6D8-485B-9C6E-AED7186C7DB5}" srcOrd="0" destOrd="0" presId="urn:microsoft.com/office/officeart/2005/8/layout/cycle1"/>
    <dgm:cxn modelId="{9DD0D13D-769E-47B4-ADB0-C337E7A08B00}" type="presParOf" srcId="{F378286B-EFD9-4578-8BAE-BE61B923B64C}" destId="{70831A93-5860-4DDF-90FF-D51F04DE0C16}" srcOrd="0" destOrd="0" presId="urn:microsoft.com/office/officeart/2005/8/layout/cycle1"/>
    <dgm:cxn modelId="{6E7802D6-A307-4519-80CD-695A47450CCB}" type="presParOf" srcId="{F378286B-EFD9-4578-8BAE-BE61B923B64C}" destId="{85296E1F-5CD6-4B00-A0EF-0C08FA46CB5D}" srcOrd="1" destOrd="0" presId="urn:microsoft.com/office/officeart/2005/8/layout/cycle1"/>
    <dgm:cxn modelId="{FC6AAAED-8C09-426F-B119-AA864E3A845B}" type="presParOf" srcId="{F378286B-EFD9-4578-8BAE-BE61B923B64C}" destId="{3A45E18D-E451-42ED-98E5-DB287CAEB22C}" srcOrd="2" destOrd="0" presId="urn:microsoft.com/office/officeart/2005/8/layout/cycle1"/>
    <dgm:cxn modelId="{7DFF4057-587D-48F8-90AA-C27FF68DF65C}" type="presParOf" srcId="{F378286B-EFD9-4578-8BAE-BE61B923B64C}" destId="{06140C1B-7695-44B5-B76E-B794C2737E2C}" srcOrd="3" destOrd="0" presId="urn:microsoft.com/office/officeart/2005/8/layout/cycle1"/>
    <dgm:cxn modelId="{94626A40-44E9-4BA7-9726-EC8DC1103563}" type="presParOf" srcId="{F378286B-EFD9-4578-8BAE-BE61B923B64C}" destId="{54B4853C-1F60-4304-92C9-93A9AC9DC203}" srcOrd="4" destOrd="0" presId="urn:microsoft.com/office/officeart/2005/8/layout/cycle1"/>
    <dgm:cxn modelId="{B987F8C2-F497-4E92-A826-5640EB77F115}" type="presParOf" srcId="{F378286B-EFD9-4578-8BAE-BE61B923B64C}" destId="{D6489D74-C6D8-485B-9C6E-AED7186C7DB5}" srcOrd="5" destOrd="0" presId="urn:microsoft.com/office/officeart/2005/8/layout/cycle1"/>
    <dgm:cxn modelId="{8882A2AC-0044-4CE3-A29B-125DA22296A7}" type="presParOf" srcId="{F378286B-EFD9-4578-8BAE-BE61B923B64C}" destId="{D3AFE9C6-EA8E-47D2-82E1-5EDBB996EBE7}" srcOrd="6" destOrd="0" presId="urn:microsoft.com/office/officeart/2005/8/layout/cycle1"/>
    <dgm:cxn modelId="{1638D56D-FA0F-4351-9BB6-46C0C500157F}" type="presParOf" srcId="{F378286B-EFD9-4578-8BAE-BE61B923B64C}" destId="{4CAA93D2-3477-4195-B0E1-E8EB3549B47A}" srcOrd="7" destOrd="0" presId="urn:microsoft.com/office/officeart/2005/8/layout/cycle1"/>
    <dgm:cxn modelId="{93E3CE72-36D2-423A-8D4A-D37088BF96CB}" type="presParOf" srcId="{F378286B-EFD9-4578-8BAE-BE61B923B64C}" destId="{2476758F-ECEF-41E9-B3AB-7397A9B19619}" srcOrd="8" destOrd="0" presId="urn:microsoft.com/office/officeart/2005/8/layout/cycle1"/>
    <dgm:cxn modelId="{8927A51A-1CFE-4ABE-A860-460C9811F963}" type="presParOf" srcId="{F378286B-EFD9-4578-8BAE-BE61B923B64C}" destId="{D3757EDF-ABE7-45D7-8C11-CA9569811232}" srcOrd="9" destOrd="0" presId="urn:microsoft.com/office/officeart/2005/8/layout/cycle1"/>
    <dgm:cxn modelId="{447836DF-9A91-4A70-B2B6-102A10D0B8C8}" type="presParOf" srcId="{F378286B-EFD9-4578-8BAE-BE61B923B64C}" destId="{360BF481-A8C4-4491-AFD6-6430B2D63279}" srcOrd="10" destOrd="0" presId="urn:microsoft.com/office/officeart/2005/8/layout/cycle1"/>
    <dgm:cxn modelId="{DE1C6131-4C8B-449C-ADF8-72ACACAEB560}" type="presParOf" srcId="{F378286B-EFD9-4578-8BAE-BE61B923B64C}" destId="{F6FA240A-C666-4C36-BAFD-FF989E3F1090}" srcOrd="11" destOrd="0" presId="urn:microsoft.com/office/officeart/2005/8/layout/cycle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193F83-594C-476E-8609-31909767BBE9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8F09AA-047F-45D1-AEC9-528946F5583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8F09AA-047F-45D1-AEC9-528946F5583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36F7-B1D9-4EA5-A5C6-1DF51D02F8CB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8F89-1EE7-4E53-94C7-28EEE48E7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36F7-B1D9-4EA5-A5C6-1DF51D02F8CB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8F89-1EE7-4E53-94C7-28EEE48E7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36F7-B1D9-4EA5-A5C6-1DF51D02F8CB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8F89-1EE7-4E53-94C7-28EEE48E7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36F7-B1D9-4EA5-A5C6-1DF51D02F8CB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8F89-1EE7-4E53-94C7-28EEE48E7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36F7-B1D9-4EA5-A5C6-1DF51D02F8CB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8F89-1EE7-4E53-94C7-28EEE48E7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36F7-B1D9-4EA5-A5C6-1DF51D02F8CB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8F89-1EE7-4E53-94C7-28EEE48E7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36F7-B1D9-4EA5-A5C6-1DF51D02F8CB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8F89-1EE7-4E53-94C7-28EEE48E7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36F7-B1D9-4EA5-A5C6-1DF51D02F8CB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8F89-1EE7-4E53-94C7-28EEE48E7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36F7-B1D9-4EA5-A5C6-1DF51D02F8CB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8F89-1EE7-4E53-94C7-28EEE48E7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36F7-B1D9-4EA5-A5C6-1DF51D02F8CB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8F89-1EE7-4E53-94C7-28EEE48E7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F36F7-B1D9-4EA5-A5C6-1DF51D02F8CB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28F89-1EE7-4E53-94C7-28EEE48E7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F36F7-B1D9-4EA5-A5C6-1DF51D02F8CB}" type="datetimeFigureOut">
              <a:rPr lang="ru-RU" smtClean="0"/>
              <a:pPr/>
              <a:t>15.06.2010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28F89-1EE7-4E53-94C7-28EEE48E78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gif"/><Relationship Id="rId3" Type="http://schemas.openxmlformats.org/officeDocument/2006/relationships/image" Target="../media/image36.gif"/><Relationship Id="rId7" Type="http://schemas.openxmlformats.org/officeDocument/2006/relationships/image" Target="../media/image39.jpeg"/><Relationship Id="rId12" Type="http://schemas.openxmlformats.org/officeDocument/2006/relationships/image" Target="../media/image4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11" Type="http://schemas.openxmlformats.org/officeDocument/2006/relationships/image" Target="../media/image43.jpeg"/><Relationship Id="rId5" Type="http://schemas.openxmlformats.org/officeDocument/2006/relationships/image" Target="../media/image37.gif"/><Relationship Id="rId10" Type="http://schemas.openxmlformats.org/officeDocument/2006/relationships/image" Target="../media/image42.gif"/><Relationship Id="rId4" Type="http://schemas.openxmlformats.org/officeDocument/2006/relationships/image" Target="../media/image6.png"/><Relationship Id="rId9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diagramLayout" Target="../diagrams/layout4.xml"/><Relationship Id="rId18" Type="http://schemas.openxmlformats.org/officeDocument/2006/relationships/diagramQuickStyle" Target="../diagrams/quickStyle5.xml"/><Relationship Id="rId3" Type="http://schemas.openxmlformats.org/officeDocument/2006/relationships/image" Target="../media/image6.png"/><Relationship Id="rId7" Type="http://schemas.openxmlformats.org/officeDocument/2006/relationships/diagramColors" Target="../diagrams/colors2.xml"/><Relationship Id="rId12" Type="http://schemas.openxmlformats.org/officeDocument/2006/relationships/diagramData" Target="../diagrams/data4.xml"/><Relationship Id="rId17" Type="http://schemas.openxmlformats.org/officeDocument/2006/relationships/diagramLayout" Target="../diagrams/layout5.xml"/><Relationship Id="rId2" Type="http://schemas.openxmlformats.org/officeDocument/2006/relationships/notesSlide" Target="../notesSlides/notesSlide8.xml"/><Relationship Id="rId16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diagramColors" Target="../diagrams/colors3.xml"/><Relationship Id="rId5" Type="http://schemas.openxmlformats.org/officeDocument/2006/relationships/diagramLayout" Target="../diagrams/layout2.xml"/><Relationship Id="rId15" Type="http://schemas.openxmlformats.org/officeDocument/2006/relationships/diagramColors" Target="../diagrams/colors4.xml"/><Relationship Id="rId10" Type="http://schemas.openxmlformats.org/officeDocument/2006/relationships/diagramQuickStyle" Target="../diagrams/quickStyle3.xml"/><Relationship Id="rId19" Type="http://schemas.openxmlformats.org/officeDocument/2006/relationships/diagramColors" Target="../diagrams/colors5.xml"/><Relationship Id="rId4" Type="http://schemas.openxmlformats.org/officeDocument/2006/relationships/diagramData" Target="../diagrams/data2.xml"/><Relationship Id="rId9" Type="http://schemas.openxmlformats.org/officeDocument/2006/relationships/diagramLayout" Target="../diagrams/layout3.xml"/><Relationship Id="rId1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5"/>
          <p:cNvSpPr txBox="1">
            <a:spLocks/>
          </p:cNvSpPr>
          <p:nvPr/>
        </p:nvSpPr>
        <p:spPr>
          <a:xfrm>
            <a:off x="2107130" y="5286388"/>
            <a:ext cx="5108076" cy="914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Антон Колин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Технический эксперт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Консалтинговая компания </a:t>
            </a:r>
            <a:r>
              <a:rPr kumimoji="0" lang="en-US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Teamlead</a:t>
            </a:r>
            <a:endParaRPr kumimoji="0" lang="ru-RU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cs typeface="Arial" pitchFamily="34" charset="0"/>
            </a:endParaRPr>
          </a:p>
        </p:txBody>
      </p:sp>
      <p:pic>
        <p:nvPicPr>
          <p:cNvPr id="6" name="Picture 5" descr="teamlead_atlassian_partner_smal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5206" y="4786322"/>
            <a:ext cx="1724025" cy="1895475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78" y="1643050"/>
            <a:ext cx="4572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4714908" y="2170363"/>
            <a:ext cx="100013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900" dirty="0" smtClean="0">
                <a:solidFill>
                  <a:schemeClr val="tx2">
                    <a:lumMod val="75000"/>
                  </a:schemeClr>
                </a:solidFill>
                <a:latin typeface="Impact" pitchFamily="34" charset="0"/>
              </a:rPr>
              <a:t>R</a:t>
            </a:r>
            <a:endParaRPr lang="ru-RU" sz="9900" dirty="0">
              <a:solidFill>
                <a:schemeClr val="tx2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14908" y="1071546"/>
            <a:ext cx="100013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900" dirty="0" smtClean="0">
                <a:solidFill>
                  <a:schemeClr val="tx2">
                    <a:lumMod val="75000"/>
                  </a:schemeClr>
                </a:solidFill>
                <a:latin typeface="Impact" pitchFamily="34" charset="0"/>
              </a:rPr>
              <a:t>C</a:t>
            </a:r>
            <a:endParaRPr lang="ru-RU" sz="9900" dirty="0">
              <a:solidFill>
                <a:schemeClr val="tx2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714908" y="3286124"/>
            <a:ext cx="1000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dirty="0" smtClean="0">
                <a:solidFill>
                  <a:schemeClr val="tx2">
                    <a:lumMod val="75000"/>
                  </a:schemeClr>
                </a:solidFill>
                <a:latin typeface="Impact" pitchFamily="34" charset="0"/>
              </a:rPr>
              <a:t>M</a:t>
            </a:r>
            <a:endParaRPr lang="ru-RU" sz="7200" dirty="0">
              <a:solidFill>
                <a:schemeClr val="tx2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1892" y="3390912"/>
            <a:ext cx="2400272" cy="752468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/>
              <a:t>управление</a:t>
            </a:r>
            <a:endParaRPr lang="ru-RU" sz="2400" dirty="0"/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3286148" y="3643314"/>
            <a:ext cx="2428892" cy="7524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процессом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714776" y="3890978"/>
            <a:ext cx="2114552" cy="7524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продаж</a:t>
            </a: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54" y="1790129"/>
            <a:ext cx="1571636" cy="1710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Интерфейсы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65" cy="45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30" name="Right Arrow 29"/>
          <p:cNvSpPr/>
          <p:nvPr/>
        </p:nvSpPr>
        <p:spPr>
          <a:xfrm>
            <a:off x="-32" y="6643710"/>
            <a:ext cx="4071966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28596" y="1214422"/>
            <a:ext cx="822960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+mj-ea"/>
                <a:cs typeface="Arial" pitchFamily="34" charset="0"/>
              </a:rPr>
              <a:t>Карточка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+mj-ea"/>
                <a:cs typeface="Arial" pitchFamily="34" charset="0"/>
              </a:rPr>
              <a:t> контакта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ndara" pitchFamily="34" charset="0"/>
              <a:ea typeface="+mj-ea"/>
              <a:cs typeface="Arial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1785927"/>
            <a:ext cx="6858000" cy="43219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Интерфейсы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65" cy="45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30" name="Right Arrow 29"/>
          <p:cNvSpPr/>
          <p:nvPr/>
        </p:nvSpPr>
        <p:spPr>
          <a:xfrm>
            <a:off x="-32" y="6643710"/>
            <a:ext cx="4429156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28596" y="1214422"/>
            <a:ext cx="822960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+mj-ea"/>
                <a:cs typeface="Arial" pitchFamily="34" charset="0"/>
              </a:rPr>
              <a:t>Реестр контактов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ndara" pitchFamily="34" charset="0"/>
              <a:ea typeface="+mj-ea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928802"/>
            <a:ext cx="7384852" cy="3482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Интерфейсы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65" cy="45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30" name="Right Arrow 29"/>
          <p:cNvSpPr/>
          <p:nvPr/>
        </p:nvSpPr>
        <p:spPr>
          <a:xfrm>
            <a:off x="-32" y="6643710"/>
            <a:ext cx="5072098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28596" y="1214422"/>
            <a:ext cx="822960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+mj-ea"/>
                <a:cs typeface="Arial" pitchFamily="34" charset="0"/>
              </a:rPr>
              <a:t>Реестр продаж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ndara" pitchFamily="34" charset="0"/>
              <a:ea typeface="+mj-ea"/>
              <a:cs typeface="Arial" pitchFamily="34" charset="0"/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78743" y="2000239"/>
            <a:ext cx="6893719" cy="39022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Интерфейсы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65" cy="45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30" name="Right Arrow 29"/>
          <p:cNvSpPr/>
          <p:nvPr/>
        </p:nvSpPr>
        <p:spPr>
          <a:xfrm>
            <a:off x="-32" y="6643710"/>
            <a:ext cx="5214974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28596" y="1214422"/>
            <a:ext cx="822960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+mj-ea"/>
                <a:cs typeface="Arial" pitchFamily="34" charset="0"/>
              </a:rPr>
              <a:t>Контроль продаж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ndara" pitchFamily="34" charset="0"/>
              <a:ea typeface="+mj-ea"/>
              <a:cs typeface="Arial" pitchFamily="34" charset="0"/>
            </a:endParaRP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7583" y="2000241"/>
            <a:ext cx="8206383" cy="40362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Интерфейсы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65" cy="45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30" name="Right Arrow 29"/>
          <p:cNvSpPr/>
          <p:nvPr/>
        </p:nvSpPr>
        <p:spPr>
          <a:xfrm>
            <a:off x="-32" y="6643710"/>
            <a:ext cx="5500726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28596" y="1214422"/>
            <a:ext cx="822960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+mj-ea"/>
                <a:cs typeface="Arial" pitchFamily="34" charset="0"/>
              </a:rPr>
              <a:t>Статистика по активности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+mj-ea"/>
                <a:cs typeface="Arial" pitchFamily="34" charset="0"/>
              </a:rPr>
              <a:t> менеджеров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ndara" pitchFamily="34" charset="0"/>
              <a:ea typeface="+mj-ea"/>
              <a:cs typeface="Arial" pitchFamily="34" charset="0"/>
            </a:endParaRPr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3479" y="1943118"/>
            <a:ext cx="5170289" cy="3937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071678"/>
            <a:ext cx="5134570" cy="3741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Интерфейсы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65" cy="45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30" name="Right Arrow 29"/>
          <p:cNvSpPr/>
          <p:nvPr/>
        </p:nvSpPr>
        <p:spPr>
          <a:xfrm>
            <a:off x="-32" y="6643710"/>
            <a:ext cx="5786478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28596" y="1214422"/>
            <a:ext cx="822960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+mj-ea"/>
                <a:cs typeface="Arial" pitchFamily="34" charset="0"/>
              </a:rPr>
              <a:t>Статистика по контактам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ndara" pitchFamily="34" charset="0"/>
              <a:ea typeface="+mj-ea"/>
              <a:cs typeface="Arial" pitchFamily="34" charset="0"/>
            </a:endParaRP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1714488"/>
            <a:ext cx="3437930" cy="18573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90" y="3714772"/>
            <a:ext cx="3446859" cy="2857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andara" pitchFamily="34" charset="0"/>
              </a:rPr>
              <a:t>Знания о процессах </a:t>
            </a:r>
            <a:r>
              <a:rPr lang="en-US" dirty="0" smtClean="0">
                <a:latin typeface="Candara" pitchFamily="34" charset="0"/>
              </a:rPr>
              <a:t>JIRA</a:t>
            </a:r>
            <a:endParaRPr lang="ru-RU" dirty="0">
              <a:latin typeface="Candara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65" cy="45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27" name="Title 1"/>
          <p:cNvSpPr txBox="1">
            <a:spLocks/>
          </p:cNvSpPr>
          <p:nvPr/>
        </p:nvSpPr>
        <p:spPr>
          <a:xfrm>
            <a:off x="1428728" y="3000372"/>
            <a:ext cx="8501122" cy="335758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/>
          <a:p>
            <a:pPr lvl="0">
              <a:spcBef>
                <a:spcPct val="0"/>
              </a:spcBef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Candara" pitchFamily="34" charset="0"/>
              </a:rPr>
              <a:t>JIRA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 –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для исполнения процесса продаж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	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- контакты 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/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сделки 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/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 активности</a:t>
            </a:r>
          </a:p>
          <a:p>
            <a:pPr lvl="0">
              <a:spcBef>
                <a:spcPct val="0"/>
              </a:spcBef>
              <a:defRPr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	- этапы продажи</a:t>
            </a:r>
          </a:p>
          <a:p>
            <a:pPr lvl="0">
              <a:spcBef>
                <a:spcPct val="0"/>
              </a:spcBef>
              <a:defRPr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	- сроки 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/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 приоритеты</a:t>
            </a:r>
          </a:p>
          <a:p>
            <a:pPr lvl="0">
              <a:spcBef>
                <a:spcPct val="0"/>
              </a:spcBef>
              <a:defRPr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	- ответственные 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/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трудозатраты</a:t>
            </a:r>
          </a:p>
          <a:p>
            <a:pPr lvl="0">
              <a:spcBef>
                <a:spcPct val="0"/>
              </a:spcBef>
              <a:defRPr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	- взаимосвязь объектов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800" b="1" dirty="0" smtClean="0">
              <a:solidFill>
                <a:srgbClr val="0070C0"/>
              </a:solidFill>
              <a:latin typeface="Candara" pitchFamily="34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b="1" dirty="0" smtClean="0">
                <a:solidFill>
                  <a:srgbClr val="0070C0"/>
                </a:solidFill>
                <a:latin typeface="Candara" pitchFamily="34" charset="0"/>
                <a:ea typeface="+mj-ea"/>
                <a:cs typeface="+mj-cs"/>
              </a:rPr>
              <a:t>Confluence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ea typeface="+mj-ea"/>
                <a:cs typeface="+mj-cs"/>
              </a:rPr>
              <a:t> – для хранения знаний о процессе продаж:</a:t>
            </a:r>
            <a:endParaRPr lang="en-US" sz="2800" dirty="0" smtClean="0">
              <a:solidFill>
                <a:schemeClr val="tx2">
                  <a:lumMod val="75000"/>
                </a:schemeClr>
              </a:solidFill>
              <a:latin typeface="Candara" pitchFamily="34" charset="0"/>
              <a:ea typeface="+mj-ea"/>
              <a:cs typeface="+mj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ea typeface="+mj-ea"/>
                <a:cs typeface="+mj-cs"/>
              </a:rPr>
              <a:t>	</a:t>
            </a: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-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списки требований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	- планы работ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	- протоколы встреч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	- презентационные материалы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	- описание результатов</a:t>
            </a:r>
            <a:endParaRPr lang="en-US" sz="2600" dirty="0" smtClean="0">
              <a:solidFill>
                <a:schemeClr val="tx2">
                  <a:lumMod val="75000"/>
                </a:schemeClr>
              </a:solidFill>
              <a:latin typeface="Candara" pitchFamily="34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                  - </a:t>
            </a:r>
            <a:r>
              <a:rPr lang="ru-RU" sz="26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согласование документов</a:t>
            </a:r>
          </a:p>
        </p:txBody>
      </p:sp>
      <p:pic>
        <p:nvPicPr>
          <p:cNvPr id="30" name="Picture 29" descr="confluence_smal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6380" y="1500174"/>
            <a:ext cx="1428760" cy="1428760"/>
          </a:xfrm>
          <a:prstGeom prst="rect">
            <a:avLst/>
          </a:prstGeom>
        </p:spPr>
      </p:pic>
      <p:pic>
        <p:nvPicPr>
          <p:cNvPr id="33" name="Picture 32" descr="JIRA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428860" y="1500174"/>
            <a:ext cx="1428760" cy="1428760"/>
          </a:xfrm>
          <a:prstGeom prst="rect">
            <a:avLst/>
          </a:prstGeom>
        </p:spPr>
      </p:pic>
      <p:sp>
        <p:nvSpPr>
          <p:cNvPr id="34" name="Plus 33"/>
          <p:cNvSpPr/>
          <p:nvPr/>
        </p:nvSpPr>
        <p:spPr>
          <a:xfrm>
            <a:off x="4286248" y="1928802"/>
            <a:ext cx="571504" cy="571504"/>
          </a:xfrm>
          <a:prstGeom prst="mathPl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Right Arrow 9"/>
          <p:cNvSpPr/>
          <p:nvPr/>
        </p:nvSpPr>
        <p:spPr>
          <a:xfrm>
            <a:off x="-32" y="6643710"/>
            <a:ext cx="6215106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500298" y="127371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JIRA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357818" y="1285860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Confluence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Стоимость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16" name="Right Arrow 15"/>
          <p:cNvSpPr/>
          <p:nvPr/>
        </p:nvSpPr>
        <p:spPr>
          <a:xfrm>
            <a:off x="-32" y="6643710"/>
            <a:ext cx="6929486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1357298"/>
            <a:ext cx="1143008" cy="112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214282" y="2428868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rPr>
              <a:t>JIRA CRM Hosting</a:t>
            </a: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57158" y="3929066"/>
            <a:ext cx="4214842" cy="2214578"/>
          </a:xfrm>
          <a:prstGeom prst="roundRect">
            <a:avLst/>
          </a:prstGeom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dirty="0" smtClean="0"/>
              <a:t>  Не нужно покупать лицензии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Персональная инсталляция системы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Русские интерфейсы системы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Круглосуточный доступ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Обслуживание и резервное копирование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Русская поддержка и консультации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Бесплатные обновления</a:t>
            </a:r>
          </a:p>
        </p:txBody>
      </p:sp>
      <p:pic>
        <p:nvPicPr>
          <p:cNvPr id="8194" name="Picture 2" descr="Enterprise W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7950" y="1357298"/>
            <a:ext cx="1285884" cy="126981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786314" y="2428868"/>
            <a:ext cx="42148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rPr>
              <a:t>JIRA CRM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rPr>
              <a:t> </a:t>
            </a: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j-ea"/>
                <a:cs typeface="+mj-cs"/>
              </a:rPr>
              <a:t>Box</a:t>
            </a: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357158" y="3143248"/>
            <a:ext cx="3929090" cy="857256"/>
          </a:xfrm>
          <a:prstGeom prst="roundRect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пользователей </a:t>
            </a:r>
          </a:p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месяц за 1000 рублей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4929190" y="4071942"/>
            <a:ext cx="4214842" cy="1500198"/>
          </a:xfrm>
          <a:prstGeom prst="roundRect">
            <a:avLst/>
          </a:prstGeom>
          <a:ln w="31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1600" dirty="0" smtClean="0"/>
              <a:t>  Нужно покупать лицензии </a:t>
            </a:r>
            <a:r>
              <a:rPr lang="en-US" sz="1600" dirty="0" smtClean="0"/>
              <a:t>JIRA</a:t>
            </a:r>
            <a:endParaRPr lang="ru-RU" sz="1600" dirty="0" smtClean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Самостоятельная установка и настройка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Русские интерфейсы системы 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Русская поддержка и консультации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 Бесплатные обновления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4929190" y="3143248"/>
            <a:ext cx="3929090" cy="857256"/>
          </a:xfrm>
          <a:prstGeom prst="roundRect">
            <a:avLst/>
          </a:prstGeom>
          <a:ln w="31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5 000 рублей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Sear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428736"/>
            <a:ext cx="1143008" cy="11287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Онлайн демонстрация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85804" y="21431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0" dirty="0" smtClean="0">
                <a:solidFill>
                  <a:srgbClr val="0070C0"/>
                </a:solidFill>
                <a:latin typeface="Candara" pitchFamily="34" charset="0"/>
                <a:ea typeface="+mj-ea"/>
                <a:cs typeface="+mj-cs"/>
              </a:rPr>
              <a:t>j</a:t>
            </a: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Candara" pitchFamily="34" charset="0"/>
                <a:ea typeface="+mj-ea"/>
                <a:cs typeface="+mj-cs"/>
              </a:rPr>
              <a:t>ira.teamlead.ru</a:t>
            </a:r>
            <a:endParaRPr kumimoji="0" lang="ru-RU" sz="60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uLnTx/>
              <a:uFillTx/>
              <a:latin typeface="Candara" pitchFamily="34" charset="0"/>
              <a:ea typeface="+mj-ea"/>
              <a:cs typeface="+mj-cs"/>
            </a:endParaRPr>
          </a:p>
        </p:txBody>
      </p:sp>
      <p:sp>
        <p:nvSpPr>
          <p:cNvPr id="16" name="Right Arrow 15"/>
          <p:cNvSpPr/>
          <p:nvPr/>
        </p:nvSpPr>
        <p:spPr>
          <a:xfrm>
            <a:off x="-32" y="6643710"/>
            <a:ext cx="7500990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3142446" y="4785528"/>
            <a:ext cx="271464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5720" y="4657563"/>
            <a:ext cx="4000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b="1" dirty="0" smtClean="0"/>
              <a:t>Рабочий стол </a:t>
            </a:r>
            <a:r>
              <a:rPr lang="ru-RU" sz="1600" dirty="0" smtClean="0"/>
              <a:t>руководителя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b="1" dirty="0" smtClean="0"/>
              <a:t>Создание</a:t>
            </a:r>
            <a:r>
              <a:rPr lang="ru-RU" sz="1600" dirty="0" smtClean="0"/>
              <a:t> контактов и сделок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b="1" dirty="0" smtClean="0"/>
              <a:t>Планирование</a:t>
            </a:r>
            <a:r>
              <a:rPr lang="ru-RU" sz="1600" dirty="0" smtClean="0"/>
              <a:t> активностей менеджеров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b="1" dirty="0" smtClean="0"/>
              <a:t>Поиск </a:t>
            </a:r>
            <a:r>
              <a:rPr lang="ru-RU" sz="1600" dirty="0" smtClean="0"/>
              <a:t>объектов учета</a:t>
            </a:r>
            <a:endParaRPr lang="ru-RU" sz="1600" b="1" dirty="0" smtClean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b="1" dirty="0" smtClean="0"/>
              <a:t>Отчеты</a:t>
            </a:r>
            <a:r>
              <a:rPr lang="ru-RU" sz="1600" dirty="0" smtClean="0"/>
              <a:t> по сделкам, исполнителям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142976" y="3357562"/>
            <a:ext cx="22145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Руководитель </a:t>
            </a:r>
            <a:endParaRPr lang="en-US" sz="2000" b="1" dirty="0" smtClean="0"/>
          </a:p>
          <a:p>
            <a:r>
              <a:rPr lang="ru-RU" sz="2000" dirty="0" smtClean="0"/>
              <a:t>логин: </a:t>
            </a:r>
            <a:r>
              <a:rPr lang="en-US" sz="2000" dirty="0" smtClean="0"/>
              <a:t>boss</a:t>
            </a:r>
          </a:p>
          <a:p>
            <a:r>
              <a:rPr lang="ru-RU" sz="2000" dirty="0" smtClean="0"/>
              <a:t>пароль: </a:t>
            </a:r>
            <a:r>
              <a:rPr lang="en-US" sz="2000" dirty="0" smtClean="0"/>
              <a:t>boss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500694" y="3357562"/>
            <a:ext cx="264320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Менеджер продаж </a:t>
            </a:r>
            <a:endParaRPr lang="en-US" sz="2000" b="1" dirty="0" smtClean="0"/>
          </a:p>
          <a:p>
            <a:r>
              <a:rPr lang="ru-RU" sz="2000" dirty="0" smtClean="0"/>
              <a:t>логин: </a:t>
            </a:r>
            <a:r>
              <a:rPr lang="en-US" sz="2000" dirty="0" smtClean="0"/>
              <a:t>seller</a:t>
            </a:r>
          </a:p>
          <a:p>
            <a:r>
              <a:rPr lang="ru-RU" sz="2000" dirty="0" smtClean="0"/>
              <a:t>пароль: </a:t>
            </a:r>
            <a:r>
              <a:rPr lang="en-US" sz="2000" dirty="0" smtClean="0"/>
              <a:t>seller</a:t>
            </a:r>
            <a:endParaRPr lang="ru-RU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4929190" y="4643446"/>
            <a:ext cx="4000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b="1" dirty="0" smtClean="0"/>
              <a:t>Рабочий стол </a:t>
            </a:r>
            <a:r>
              <a:rPr lang="ru-RU" sz="1600" dirty="0" smtClean="0"/>
              <a:t>менеджера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b="1" dirty="0" smtClean="0"/>
              <a:t>Создание</a:t>
            </a:r>
            <a:r>
              <a:rPr lang="ru-RU" sz="1600" dirty="0" smtClean="0"/>
              <a:t> и планирование активностей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b="1" dirty="0" smtClean="0"/>
              <a:t>Поиск </a:t>
            </a:r>
            <a:r>
              <a:rPr lang="ru-RU" sz="1600" dirty="0" smtClean="0"/>
              <a:t>объектов учета</a:t>
            </a:r>
            <a:endParaRPr lang="ru-RU" sz="1600" b="1" dirty="0" smtClean="0"/>
          </a:p>
          <a:p>
            <a:pPr>
              <a:buFont typeface="Arial" pitchFamily="34" charset="0"/>
              <a:buChar char="•"/>
            </a:pPr>
            <a:r>
              <a:rPr lang="ru-RU" sz="1600" dirty="0" smtClean="0"/>
              <a:t> </a:t>
            </a:r>
            <a:r>
              <a:rPr lang="ru-RU" sz="1600" b="1" dirty="0" smtClean="0"/>
              <a:t>Отчеты</a:t>
            </a:r>
            <a:r>
              <a:rPr lang="ru-RU" sz="1600" dirty="0" smtClean="0"/>
              <a:t> по продажам и активностям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Мобильные технологии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доступа к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JIRA CRM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</a:endParaRPr>
          </a:p>
        </p:txBody>
      </p:sp>
      <p:pic>
        <p:nvPicPr>
          <p:cNvPr id="4" name="Picture 2" descr="http://www.atlassian.com/software/jira/images/fullfeature/jira-iphon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1714488"/>
            <a:ext cx="2209430" cy="4000504"/>
          </a:xfrm>
          <a:prstGeom prst="rect">
            <a:avLst/>
          </a:prstGeom>
          <a:noFill/>
          <a:effectLst/>
        </p:spPr>
      </p:pic>
      <p:pic>
        <p:nvPicPr>
          <p:cNvPr id="16386" name="Picture 2" descr="http://www.gauson.com/files/2009/11/ie8-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3071810"/>
            <a:ext cx="1357322" cy="1357322"/>
          </a:xfrm>
          <a:prstGeom prst="rect">
            <a:avLst/>
          </a:prstGeom>
          <a:noFill/>
        </p:spPr>
      </p:pic>
      <p:pic>
        <p:nvPicPr>
          <p:cNvPr id="16388" name="Picture 4" descr="http://freeprogs.kiev.ua/uploads/posts/2009-11/1259248835_mozilla-firefox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00100" y="4500570"/>
            <a:ext cx="1214446" cy="1167130"/>
          </a:xfrm>
          <a:prstGeom prst="rect">
            <a:avLst/>
          </a:prstGeom>
          <a:noFill/>
        </p:spPr>
      </p:pic>
      <p:pic>
        <p:nvPicPr>
          <p:cNvPr id="16390" name="Picture 6" descr="http://www.svift.org/wp-content/uploads/google-chrome-logo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892973" y="1785926"/>
            <a:ext cx="1393011" cy="1238232"/>
          </a:xfrm>
          <a:prstGeom prst="rect">
            <a:avLst/>
          </a:prstGeom>
          <a:noFill/>
        </p:spPr>
      </p:pic>
      <p:pic>
        <p:nvPicPr>
          <p:cNvPr id="16392" name="Picture 8" descr="http://www.salon.su/images/stories/articles/news/buisnesstech/GmailOut_salon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143240" y="4000504"/>
            <a:ext cx="2543175" cy="1905000"/>
          </a:xfrm>
          <a:prstGeom prst="rect">
            <a:avLst/>
          </a:prstGeom>
          <a:noFill/>
        </p:spPr>
      </p:pic>
      <p:pic>
        <p:nvPicPr>
          <p:cNvPr id="16396" name="Picture 12" descr="http://www.lostintechnology.com/wp-content/uploads/2009/06/outlook-logo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357554" y="2357430"/>
            <a:ext cx="2000264" cy="1598751"/>
          </a:xfrm>
          <a:prstGeom prst="rect">
            <a:avLst/>
          </a:prstGeom>
          <a:noFill/>
        </p:spPr>
      </p:pic>
      <p:pic>
        <p:nvPicPr>
          <p:cNvPr id="11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10" name="Right Arrow 9"/>
          <p:cNvSpPr/>
          <p:nvPr/>
        </p:nvSpPr>
        <p:spPr>
          <a:xfrm>
            <a:off x="-32" y="6643710"/>
            <a:ext cx="8001056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Содержание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85720" y="1428736"/>
            <a:ext cx="7072362" cy="2571768"/>
          </a:xfrm>
        </p:spPr>
        <p:txBody>
          <a:bodyPr>
            <a:noAutofit/>
          </a:bodyPr>
          <a:lstStyle/>
          <a:p>
            <a:pPr marL="449263" indent="-449263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Что такое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JIRA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CRM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?</a:t>
            </a:r>
            <a:endParaRPr lang="en-US" sz="2800" dirty="0" smtClean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449263" indent="-449263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Для кого?</a:t>
            </a:r>
          </a:p>
          <a:p>
            <a:pPr marL="449263" indent="-449263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Ролевая модель</a:t>
            </a:r>
          </a:p>
          <a:p>
            <a:pPr marL="449263" indent="-449263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Техническая реализация</a:t>
            </a:r>
          </a:p>
          <a:p>
            <a:pPr marL="449263" indent="-449263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Концепция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JIRA CRM</a:t>
            </a:r>
          </a:p>
          <a:p>
            <a:pPr marL="449263" indent="-449263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Интерфейсы</a:t>
            </a:r>
          </a:p>
          <a:p>
            <a:pPr marL="449263" indent="-449263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Интеграция с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Confluence</a:t>
            </a:r>
            <a:endParaRPr lang="ru-RU" sz="2800" dirty="0" smtClean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449263" indent="-449263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Сколько стоит?</a:t>
            </a:r>
          </a:p>
          <a:p>
            <a:pPr marL="449263" indent="-449263">
              <a:buFont typeface="Wingdings" pitchFamily="2" charset="2"/>
              <a:buChar char="§"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Как попробовать?</a:t>
            </a:r>
          </a:p>
        </p:txBody>
      </p:sp>
      <p:sp>
        <p:nvSpPr>
          <p:cNvPr id="5" name="Right Arrow 4"/>
          <p:cNvSpPr/>
          <p:nvPr/>
        </p:nvSpPr>
        <p:spPr>
          <a:xfrm>
            <a:off x="-32" y="6643710"/>
            <a:ext cx="357190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4929190" y="2571744"/>
            <a:ext cx="3839766" cy="2223492"/>
            <a:chOff x="4929190" y="3429000"/>
            <a:chExt cx="3839766" cy="222349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29190" y="3429000"/>
              <a:ext cx="3839766" cy="22234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72066" y="5143512"/>
              <a:ext cx="291544" cy="317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7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http://www.mosbank.org/files/gazprom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142984"/>
            <a:ext cx="3028950" cy="205740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Уже используют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JIRA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85828" y="5214950"/>
            <a:ext cx="7686700" cy="857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b="1" dirty="0" smtClean="0"/>
              <a:t>11 500 </a:t>
            </a:r>
            <a:r>
              <a:rPr lang="ru-RU" sz="2400" dirty="0" smtClean="0"/>
              <a:t>организаций из </a:t>
            </a:r>
            <a:r>
              <a:rPr lang="ru-RU" sz="2400" b="1" dirty="0" smtClean="0"/>
              <a:t>107</a:t>
            </a:r>
            <a:r>
              <a:rPr lang="ru-RU" sz="2400" dirty="0" smtClean="0"/>
              <a:t> стран мира</a:t>
            </a:r>
            <a:endParaRPr lang="ru-RU" sz="2400" dirty="0"/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7" name="Right Arrow 6"/>
          <p:cNvSpPr/>
          <p:nvPr/>
        </p:nvSpPr>
        <p:spPr>
          <a:xfrm>
            <a:off x="-32" y="6643710"/>
            <a:ext cx="8501122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2" descr="http://www.vedomostivuz.ru/img/career-guide/2009/presentation/beeline_logo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264" y="3071810"/>
            <a:ext cx="1643074" cy="1643074"/>
          </a:xfrm>
          <a:prstGeom prst="rect">
            <a:avLst/>
          </a:prstGeom>
          <a:noFill/>
        </p:spPr>
      </p:pic>
      <p:pic>
        <p:nvPicPr>
          <p:cNvPr id="3076" name="Picture 4" descr="http://a1.twimg.com/profile_images/503347174/BMW_Logo_bigger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85786" y="3286124"/>
            <a:ext cx="1014382" cy="1014382"/>
          </a:xfrm>
          <a:prstGeom prst="rect">
            <a:avLst/>
          </a:prstGeom>
          <a:noFill/>
        </p:spPr>
      </p:pic>
      <p:pic>
        <p:nvPicPr>
          <p:cNvPr id="3078" name="Picture 6" descr="http://2.bp.blogspot.com/_zmoEeqomXD4/SjKuuU1gl4I/AAAAAAAACWQ/LdnbTo1GYYI/s400/hp-logo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4500562" y="3429000"/>
            <a:ext cx="1143008" cy="1143008"/>
          </a:xfrm>
          <a:prstGeom prst="rect">
            <a:avLst/>
          </a:prstGeom>
          <a:noFill/>
        </p:spPr>
      </p:pic>
      <p:pic>
        <p:nvPicPr>
          <p:cNvPr id="3080" name="Picture 8" descr="http://www.goodlogo.com/images/logos/ikea_logo_2886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85786" y="2071678"/>
            <a:ext cx="1571636" cy="543337"/>
          </a:xfrm>
          <a:prstGeom prst="rect">
            <a:avLst/>
          </a:prstGeom>
          <a:noFill/>
        </p:spPr>
      </p:pic>
      <p:pic>
        <p:nvPicPr>
          <p:cNvPr id="3074" name="Picture 2" descr="http://blogs.orlandosentinel.com/sports_college_ucf/files/2010/03/nike-logo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2643174" y="1285860"/>
            <a:ext cx="1785950" cy="1785951"/>
          </a:xfrm>
          <a:prstGeom prst="rect">
            <a:avLst/>
          </a:prstGeom>
          <a:noFill/>
        </p:spPr>
      </p:pic>
      <p:pic>
        <p:nvPicPr>
          <p:cNvPr id="3082" name="Picture 10" descr="http://www.aiesec.be/organisations/images/logoexchange/ups_logo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29058" y="2428868"/>
            <a:ext cx="785818" cy="936937"/>
          </a:xfrm>
          <a:prstGeom prst="rect">
            <a:avLst/>
          </a:prstGeom>
          <a:noFill/>
        </p:spPr>
      </p:pic>
      <p:pic>
        <p:nvPicPr>
          <p:cNvPr id="3086" name="Picture 14" descr="http://www.securitylab.ru/upload/iblock/aed/aedf87ce0f381494dd0af8f7f8f4e154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5143504" y="2786058"/>
            <a:ext cx="1857388" cy="431951"/>
          </a:xfrm>
          <a:prstGeom prst="rect">
            <a:avLst/>
          </a:prstGeom>
          <a:noFill/>
        </p:spPr>
      </p:pic>
      <p:pic>
        <p:nvPicPr>
          <p:cNvPr id="11" name="Picture 6" descr="http://www.autoconsulting.com.ua/pictures/Logo_AlfaBank1.jp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2071670" y="3000372"/>
            <a:ext cx="1905000" cy="1485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Нужно знать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0034" y="2928934"/>
            <a:ext cx="8215370" cy="2286016"/>
          </a:xfrm>
        </p:spPr>
        <p:txBody>
          <a:bodyPr>
            <a:noAutofit/>
          </a:bodyPr>
          <a:lstStyle/>
          <a:p>
            <a:pPr marL="742950" indent="-7429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Отличная з</a:t>
            </a: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амена </a:t>
            </a:r>
            <a:r>
              <a:rPr lang="en-US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Excel</a:t>
            </a: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(в контексте ведения реестров, сбора статистики и простого анализа)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742950" indent="-7429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Невероятная гибкость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(новые изменения в процессах, атрибутах и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безопасности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 – применяются к уже существующим объектам моментально)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742950" indent="-7429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Глубокая интеграция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(на рабочие столы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JIRA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 можно разместить социальные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гаджеты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Google, </a:t>
            </a:r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Яндекс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и т.д.)</a:t>
            </a:r>
          </a:p>
          <a:p>
            <a:pPr marL="742950" indent="-7429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Платформа для старта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(после внедрения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cs typeface="Arial" pitchFamily="34" charset="0"/>
              </a:rPr>
              <a:t>JIRA CRM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можно автоматизировать такие процессы как: </a:t>
            </a:r>
            <a:r>
              <a:rPr lang="en-US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HelpDesk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, СМК, обработку заказов и другие бизнес-процессы)</a:t>
            </a:r>
            <a:endParaRPr lang="ru-RU" sz="2000" dirty="0" smtClean="0">
              <a:solidFill>
                <a:schemeClr val="tx2">
                  <a:lumMod val="50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6" name="Right Arrow 5"/>
          <p:cNvSpPr/>
          <p:nvPr/>
        </p:nvSpPr>
        <p:spPr>
          <a:xfrm>
            <a:off x="-32" y="6643710"/>
            <a:ext cx="8929750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2" name="Picture 4" descr="Pre Post Commi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1357298"/>
            <a:ext cx="1143008" cy="1128722"/>
          </a:xfrm>
          <a:prstGeom prst="rect">
            <a:avLst/>
          </a:prstGeom>
          <a:noFill/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214282" y="2214554"/>
            <a:ext cx="2928958" cy="7858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ea typeface="+mj-ea"/>
                <a:cs typeface="+mj-cs"/>
              </a:rPr>
              <a:t>что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ea typeface="+mj-ea"/>
                <a:cs typeface="+mj-cs"/>
              </a:rPr>
              <a:t>JIRA CRM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ea typeface="+mj-ea"/>
                <a:cs typeface="+mj-cs"/>
              </a:rPr>
              <a:t> это: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ndara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Candara" pitchFamily="34" charset="0"/>
              </a:rPr>
              <a:t>Спасибо за внимание!</a:t>
            </a:r>
            <a:endParaRPr lang="ru-RU" dirty="0">
              <a:latin typeface="Candara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3" name="Picture 12" descr="teamlead_atlassian_partner_fullsiz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488" y="2857496"/>
            <a:ext cx="3448050" cy="3790950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428596" y="592933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+mj-ea"/>
                <a:cs typeface="+mj-cs"/>
              </a:rPr>
              <a:t>www.teamlead.ru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ndara" pitchFamily="34" charset="0"/>
              <a:ea typeface="+mj-ea"/>
              <a:cs typeface="+mj-cs"/>
            </a:endParaRPr>
          </a:p>
        </p:txBody>
      </p:sp>
      <p:sp>
        <p:nvSpPr>
          <p:cNvPr id="8" name="Text Placeholder 5"/>
          <p:cNvSpPr txBox="1">
            <a:spLocks/>
          </p:cNvSpPr>
          <p:nvPr/>
        </p:nvSpPr>
        <p:spPr>
          <a:xfrm>
            <a:off x="2107130" y="1714488"/>
            <a:ext cx="5108076" cy="9144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Антон Колин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Технический эксперт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Консалтинговая компания </a:t>
            </a:r>
            <a:r>
              <a:rPr kumimoji="0" lang="en-US" sz="2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ndara" pitchFamily="34" charset="0"/>
                <a:cs typeface="Arial" pitchFamily="34" charset="0"/>
              </a:rPr>
              <a:t>Teamlead</a:t>
            </a:r>
            <a:endParaRPr kumimoji="0" lang="ru-RU" sz="2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ndara" pitchFamily="34" charset="0"/>
              <a:cs typeface="Arial" pitchFamily="34" charset="0"/>
            </a:endParaRPr>
          </a:p>
        </p:txBody>
      </p:sp>
      <p:pic>
        <p:nvPicPr>
          <p:cNvPr id="18" name="Picture 17" descr="confluence_smal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7586" y="4754586"/>
            <a:ext cx="1317620" cy="1317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Picture 16" descr="JIRA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928794" y="4754594"/>
            <a:ext cx="1317612" cy="13176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JIRA CRM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500034" y="171449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Candara" pitchFamily="34" charset="0"/>
                <a:ea typeface="+mj-ea"/>
                <a:cs typeface="+mj-cs"/>
              </a:rPr>
              <a:t>инструмент для организации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Candara" pitchFamily="34" charset="0"/>
                <a:ea typeface="+mj-ea"/>
                <a:cs typeface="+mj-cs"/>
              </a:rPr>
              <a:t>эффективного взаимодействия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Candara" pitchFamily="34" charset="0"/>
                <a:ea typeface="+mj-ea"/>
                <a:cs typeface="+mj-cs"/>
              </a:rPr>
              <a:t>участников процесса продаж </a:t>
            </a:r>
          </a:p>
        </p:txBody>
      </p:sp>
      <p:sp>
        <p:nvSpPr>
          <p:cNvPr id="7" name="Right Arrow 6"/>
          <p:cNvSpPr/>
          <p:nvPr/>
        </p:nvSpPr>
        <p:spPr>
          <a:xfrm>
            <a:off x="-32" y="6643710"/>
            <a:ext cx="714380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928662" y="3400482"/>
            <a:ext cx="1356418" cy="1410901"/>
            <a:chOff x="3071802" y="3357562"/>
            <a:chExt cx="1356418" cy="1410901"/>
          </a:xfrm>
        </p:grpSpPr>
        <p:pic>
          <p:nvPicPr>
            <p:cNvPr id="16392" name="Picture 8" descr="http://www.teamlead.ru/download/attachments/3375241/1.png?version=1&amp;modificationDate=127601039200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071802" y="3357562"/>
              <a:ext cx="1356418" cy="1339463"/>
            </a:xfrm>
            <a:prstGeom prst="rect">
              <a:avLst/>
            </a:prstGeom>
            <a:noFill/>
          </p:spPr>
        </p:pic>
        <p:sp>
          <p:nvSpPr>
            <p:cNvPr id="12" name="TextBox 11"/>
            <p:cNvSpPr txBox="1"/>
            <p:nvPr/>
          </p:nvSpPr>
          <p:spPr>
            <a:xfrm>
              <a:off x="3286116" y="4368353"/>
              <a:ext cx="7858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Candara" pitchFamily="34" charset="0"/>
                </a:rPr>
                <a:t>учет</a:t>
              </a:r>
              <a:endParaRPr lang="ru-RU" sz="2000" b="1" dirty="0">
                <a:latin typeface="Candara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786050" y="3400482"/>
            <a:ext cx="1571636" cy="1410901"/>
            <a:chOff x="2928926" y="5072074"/>
            <a:chExt cx="1571636" cy="1410901"/>
          </a:xfrm>
        </p:grpSpPr>
        <p:pic>
          <p:nvPicPr>
            <p:cNvPr id="16388" name="Picture 4" descr="http://www.atlassian.com/hosted/studio/images/icon_tour_devprocess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143240" y="5072074"/>
              <a:ext cx="1141200" cy="1126935"/>
            </a:xfrm>
            <a:prstGeom prst="rect">
              <a:avLst/>
            </a:prstGeom>
            <a:noFill/>
          </p:spPr>
        </p:pic>
        <p:sp>
          <p:nvSpPr>
            <p:cNvPr id="13" name="TextBox 12"/>
            <p:cNvSpPr txBox="1"/>
            <p:nvPr/>
          </p:nvSpPr>
          <p:spPr>
            <a:xfrm>
              <a:off x="2928926" y="6082865"/>
              <a:ext cx="15716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Candara" pitchFamily="34" charset="0"/>
                </a:rPr>
                <a:t>процессы</a:t>
              </a:r>
              <a:endParaRPr lang="ru-RU" sz="2000" b="1" dirty="0">
                <a:latin typeface="Candara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357686" y="3357562"/>
            <a:ext cx="2000264" cy="1453821"/>
            <a:chOff x="4572000" y="3314642"/>
            <a:chExt cx="2000264" cy="1453821"/>
          </a:xfrm>
        </p:grpSpPr>
        <p:pic>
          <p:nvPicPr>
            <p:cNvPr id="16386" name="Picture 2" descr="http://www.atlassian.com/hosted/studio/images/icon_tour_social.pn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143504" y="3314642"/>
              <a:ext cx="1143008" cy="1128721"/>
            </a:xfrm>
            <a:prstGeom prst="rect">
              <a:avLst/>
            </a:prstGeom>
            <a:noFill/>
          </p:spPr>
        </p:pic>
        <p:sp>
          <p:nvSpPr>
            <p:cNvPr id="14" name="TextBox 13"/>
            <p:cNvSpPr txBox="1"/>
            <p:nvPr/>
          </p:nvSpPr>
          <p:spPr>
            <a:xfrm>
              <a:off x="4572000" y="4368353"/>
              <a:ext cx="200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2000" b="1" dirty="0" smtClean="0">
                  <a:latin typeface="Candara" pitchFamily="34" charset="0"/>
                </a:rPr>
                <a:t>общение</a:t>
              </a:r>
              <a:endParaRPr lang="ru-RU" sz="2000" b="1" dirty="0">
                <a:latin typeface="Candara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6770301" y="3382623"/>
            <a:ext cx="1445037" cy="1428760"/>
            <a:chOff x="6715140" y="3643314"/>
            <a:chExt cx="1445037" cy="1428760"/>
          </a:xfrm>
        </p:grpSpPr>
        <p:pic>
          <p:nvPicPr>
            <p:cNvPr id="16393" name="Picture 9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6858016" y="3643314"/>
              <a:ext cx="1302161" cy="1285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TextBox 14"/>
            <p:cNvSpPr txBox="1"/>
            <p:nvPr/>
          </p:nvSpPr>
          <p:spPr>
            <a:xfrm>
              <a:off x="6715140" y="4671964"/>
              <a:ext cx="14287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b="1" dirty="0" smtClean="0">
                  <a:latin typeface="Candara" pitchFamily="34" charset="0"/>
                </a:rPr>
                <a:t>аналитика</a:t>
              </a:r>
              <a:endParaRPr lang="ru-RU" sz="2000" b="1" dirty="0">
                <a:latin typeface="Candara" pitchFamily="34" charset="0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428596" y="4811383"/>
            <a:ext cx="21431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объекты сделки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атрибуты сделки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файлы по сделке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связи и поиск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права доступа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2571736" y="4811383"/>
            <a:ext cx="1785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этапы сделки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ответственные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уведомления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маршруты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нормативы</a:t>
            </a:r>
            <a:endParaRPr lang="ru-RU" dirty="0"/>
          </a:p>
        </p:txBody>
      </p:sp>
      <p:cxnSp>
        <p:nvCxnSpPr>
          <p:cNvPr id="25" name="Straight Connector 24"/>
          <p:cNvCxnSpPr/>
          <p:nvPr/>
        </p:nvCxnSpPr>
        <p:spPr>
          <a:xfrm rot="5400000">
            <a:off x="1607323" y="5393545"/>
            <a:ext cx="17859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3536149" y="5393545"/>
            <a:ext cx="17859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5464975" y="5393545"/>
            <a:ext cx="178595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500562" y="4809192"/>
            <a:ext cx="17859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рабочие столы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комментарии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лента событий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история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подписка </a:t>
            </a:r>
            <a:endParaRPr lang="ru-RU" dirty="0"/>
          </a:p>
        </p:txBody>
      </p:sp>
      <p:sp>
        <p:nvSpPr>
          <p:cNvPr id="35" name="TextBox 34"/>
          <p:cNvSpPr txBox="1"/>
          <p:nvPr/>
        </p:nvSpPr>
        <p:spPr>
          <a:xfrm>
            <a:off x="6429388" y="4809192"/>
            <a:ext cx="24288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учет трудозатрат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отчеты по стадиям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тренды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анализ активности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выгрузка в </a:t>
            </a:r>
            <a:r>
              <a:rPr lang="en-US" dirty="0" smtClean="0"/>
              <a:t>Excel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Для кого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JIRA CRM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?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00034" y="2928934"/>
            <a:ext cx="8215370" cy="2286016"/>
          </a:xfrm>
        </p:spPr>
        <p:txBody>
          <a:bodyPr>
            <a:noAutofit/>
          </a:bodyPr>
          <a:lstStyle/>
          <a:p>
            <a:pPr marL="742950" indent="-742950"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ea typeface="+mj-ea"/>
                <a:cs typeface="+mj-cs"/>
              </a:rPr>
              <a:t>Для участников процесса продаж</a:t>
            </a:r>
          </a:p>
          <a:p>
            <a:pPr marL="742950" indent="-742950">
              <a:buFont typeface="Wingdings" pitchFamily="2" charset="2"/>
              <a:buChar char="§"/>
            </a:pPr>
            <a:endParaRPr lang="en-US" sz="2000" b="1" dirty="0" smtClean="0">
              <a:solidFill>
                <a:srgbClr val="0070C0"/>
              </a:solidFill>
              <a:latin typeface="Candara" pitchFamily="34" charset="0"/>
              <a:cs typeface="Arial" pitchFamily="34" charset="0"/>
            </a:endParaRPr>
          </a:p>
          <a:p>
            <a:pPr marL="742950" indent="-7429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Руководство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(мониторинг и контроль сделок)</a:t>
            </a:r>
          </a:p>
          <a:p>
            <a:pPr marL="742950" indent="-7429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Менеджеры продаж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(ведение базы контактов и активностей)</a:t>
            </a:r>
          </a:p>
          <a:p>
            <a:pPr marL="742950" indent="-7429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Бухгалтерия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(работа со счетами)</a:t>
            </a:r>
          </a:p>
        </p:txBody>
      </p:sp>
      <p:sp>
        <p:nvSpPr>
          <p:cNvPr id="6" name="Right Arrow 5"/>
          <p:cNvSpPr/>
          <p:nvPr/>
        </p:nvSpPr>
        <p:spPr>
          <a:xfrm>
            <a:off x="-32" y="6643710"/>
            <a:ext cx="1357322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571612"/>
            <a:ext cx="1381132" cy="136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Ролевая модель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857356" y="1857364"/>
            <a:ext cx="7286644" cy="3811583"/>
          </a:xfrm>
        </p:spPr>
        <p:txBody>
          <a:bodyPr>
            <a:noAutofit/>
          </a:bodyPr>
          <a:lstStyle/>
          <a:p>
            <a:pPr marL="742950" indent="-742950"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Руководитель</a:t>
            </a:r>
          </a:p>
          <a:p>
            <a:pPr marL="742950" indent="-7429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Распределение контактов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по менеджерам</a:t>
            </a:r>
          </a:p>
          <a:p>
            <a:pPr marL="742950" indent="-7429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Постановка и контроль поручений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сотрудникам</a:t>
            </a:r>
          </a:p>
          <a:p>
            <a:pPr marL="742950" indent="-7429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Инструмент анализа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ситуации по продажам</a:t>
            </a:r>
          </a:p>
          <a:p>
            <a:pPr marL="742950" indent="-742950">
              <a:buFont typeface="Wingdings" pitchFamily="2" charset="2"/>
              <a:buChar char="§"/>
            </a:pPr>
            <a:endParaRPr lang="en-US" sz="2000" dirty="0" smtClean="0">
              <a:solidFill>
                <a:schemeClr val="tx2">
                  <a:lumMod val="50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742950" indent="-742950">
              <a:buFont typeface="Wingdings" pitchFamily="2" charset="2"/>
              <a:buChar char="§"/>
            </a:pPr>
            <a:endParaRPr lang="ru-RU" sz="2000" dirty="0" smtClean="0">
              <a:solidFill>
                <a:schemeClr val="tx2">
                  <a:lumMod val="50000"/>
                </a:schemeClr>
              </a:solidFill>
              <a:latin typeface="Candara" pitchFamily="34" charset="0"/>
              <a:cs typeface="Arial" pitchFamily="34" charset="0"/>
            </a:endParaRPr>
          </a:p>
          <a:p>
            <a:pPr marL="742950" indent="-742950">
              <a:buNone/>
            </a:pP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Менеджер продаж</a:t>
            </a:r>
          </a:p>
          <a:p>
            <a:pPr marL="742950" indent="-7429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Ведение базы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контактов, активностей, документов</a:t>
            </a:r>
          </a:p>
          <a:p>
            <a:pPr marL="742950" indent="-7429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Планирование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активностей по продажам</a:t>
            </a:r>
          </a:p>
          <a:p>
            <a:pPr marL="742950" indent="-742950">
              <a:buFont typeface="Wingdings" pitchFamily="2" charset="2"/>
              <a:buChar char="§"/>
            </a:pPr>
            <a:r>
              <a:rPr lang="ru-RU" sz="2000" b="1" dirty="0" smtClean="0">
                <a:solidFill>
                  <a:srgbClr val="0070C0"/>
                </a:solidFill>
                <a:latin typeface="Candara" pitchFamily="34" charset="0"/>
                <a:cs typeface="Arial" pitchFamily="34" charset="0"/>
              </a:rPr>
              <a:t>Учет трудозатрат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Candara" pitchFamily="34" charset="0"/>
                <a:cs typeface="Arial" pitchFamily="34" charset="0"/>
              </a:rPr>
              <a:t>на контакт, продажу</a:t>
            </a:r>
          </a:p>
        </p:txBody>
      </p:sp>
      <p:sp>
        <p:nvSpPr>
          <p:cNvPr id="6" name="Right Arrow 5"/>
          <p:cNvSpPr/>
          <p:nvPr/>
        </p:nvSpPr>
        <p:spPr>
          <a:xfrm>
            <a:off x="-32" y="6643710"/>
            <a:ext cx="1643074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376" y="4572008"/>
            <a:ext cx="1165914" cy="1151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2224377"/>
            <a:ext cx="1214446" cy="10474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</a:rPr>
              <a:t>Техническая реализация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357158" y="1500182"/>
            <a:ext cx="837247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>
                <a:solidFill>
                  <a:srgbClr val="0070C0"/>
                </a:solidFill>
                <a:latin typeface="Candara" pitchFamily="34" charset="0"/>
                <a:ea typeface="+mj-ea"/>
                <a:cs typeface="+mj-cs"/>
              </a:rPr>
              <a:t>JIRA CRM - </a:t>
            </a:r>
            <a:r>
              <a:rPr lang="ru-RU" sz="3200" dirty="0" smtClean="0">
                <a:solidFill>
                  <a:srgbClr val="0070C0"/>
                </a:solidFill>
                <a:latin typeface="Candara" pitchFamily="34" charset="0"/>
                <a:ea typeface="+mj-ea"/>
                <a:cs typeface="+mj-cs"/>
              </a:rPr>
              <a:t>э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Candara" pitchFamily="34" charset="0"/>
                <a:ea typeface="+mj-ea"/>
                <a:cs typeface="+mj-cs"/>
              </a:rPr>
              <a:t>то набор настроек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Candara" pitchFamily="34" charset="0"/>
                <a:ea typeface="+mj-ea"/>
                <a:cs typeface="+mj-cs"/>
              </a:rPr>
              <a:t>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Candara" pitchFamily="34" charset="0"/>
                <a:ea typeface="+mj-ea"/>
                <a:cs typeface="+mj-cs"/>
              </a:rPr>
              <a:t>и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uLnTx/>
                <a:uFillTx/>
                <a:latin typeface="Candara" pitchFamily="34" charset="0"/>
                <a:ea typeface="+mj-ea"/>
                <a:cs typeface="+mj-cs"/>
              </a:rPr>
              <a:t> расширений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70C0"/>
              </a:solidFill>
              <a:uLnTx/>
              <a:uFillTx/>
              <a:latin typeface="Candara" pitchFamily="34" charset="0"/>
              <a:ea typeface="+mj-ea"/>
              <a:cs typeface="+mj-cs"/>
            </a:endParaRPr>
          </a:p>
        </p:txBody>
      </p:sp>
      <p:sp>
        <p:nvSpPr>
          <p:cNvPr id="7" name="Right Arrow 6"/>
          <p:cNvSpPr/>
          <p:nvPr/>
        </p:nvSpPr>
        <p:spPr>
          <a:xfrm>
            <a:off x="-32" y="6643710"/>
            <a:ext cx="2214578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0" name="Straight Connector 29"/>
          <p:cNvCxnSpPr/>
          <p:nvPr/>
        </p:nvCxnSpPr>
        <p:spPr>
          <a:xfrm rot="5400000">
            <a:off x="2963851" y="4606933"/>
            <a:ext cx="307183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2714620"/>
            <a:ext cx="1214446" cy="1199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1500166" y="3357562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ndara" pitchFamily="34" charset="0"/>
              </a:rPr>
              <a:t>интерфейсы</a:t>
            </a:r>
            <a:endParaRPr lang="ru-RU" sz="2000" b="1" dirty="0">
              <a:latin typeface="Candara" pitchFamily="34" charset="0"/>
            </a:endParaRPr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2643182"/>
            <a:ext cx="1023038" cy="10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TextBox 31"/>
          <p:cNvSpPr txBox="1"/>
          <p:nvPr/>
        </p:nvSpPr>
        <p:spPr>
          <a:xfrm>
            <a:off x="5929322" y="3357562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Candara" pitchFamily="34" charset="0"/>
              </a:rPr>
              <a:t>системные</a:t>
            </a:r>
            <a:endParaRPr lang="ru-RU" sz="2000" b="1" dirty="0">
              <a:latin typeface="Candara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0034" y="3857628"/>
            <a:ext cx="38576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Рабочий стол руководителя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Рабочий стол менеджера продаж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Поисковые фильтры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Отчеты по этапам, исполнителям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786346" y="3857628"/>
            <a:ext cx="450056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Объекты учета: контакт, сделка,</a:t>
            </a:r>
            <a:r>
              <a:rPr lang="en-US" dirty="0" smtClean="0"/>
              <a:t> </a:t>
            </a:r>
            <a:r>
              <a:rPr lang="ru-RU" dirty="0" smtClean="0"/>
              <a:t>активность, контракт, счет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Специальные атрибуты объектов учета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ru-RU" dirty="0" smtClean="0"/>
              <a:t>Статусы, резолюции, связи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Процессы обработки объектов учета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Группы безопасности и роли процесса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Расширения (</a:t>
            </a:r>
            <a:r>
              <a:rPr lang="ru-RU" dirty="0" err="1" smtClean="0"/>
              <a:t>плагины</a:t>
            </a:r>
            <a:r>
              <a:rPr lang="ru-RU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Концепция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65" cy="45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30" name="Right Arrow 29"/>
          <p:cNvSpPr/>
          <p:nvPr/>
        </p:nvSpPr>
        <p:spPr>
          <a:xfrm>
            <a:off x="-32" y="6643710"/>
            <a:ext cx="2857520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27" name="Diagram 26"/>
          <p:cNvGraphicFramePr/>
          <p:nvPr/>
        </p:nvGraphicFramePr>
        <p:xfrm>
          <a:off x="1000100" y="1936768"/>
          <a:ext cx="6929486" cy="4349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itle 1"/>
          <p:cNvSpPr txBox="1">
            <a:spLocks/>
          </p:cNvSpPr>
          <p:nvPr/>
        </p:nvSpPr>
        <p:spPr>
          <a:xfrm>
            <a:off x="485804" y="107155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+mj-ea"/>
                <a:cs typeface="Arial" pitchFamily="34" charset="0"/>
              </a:rPr>
              <a:t>Иерархия объектов в системе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ndara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Концепция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65" cy="45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30" name="Right Arrow 29"/>
          <p:cNvSpPr/>
          <p:nvPr/>
        </p:nvSpPr>
        <p:spPr>
          <a:xfrm>
            <a:off x="-32" y="6643710"/>
            <a:ext cx="3214710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85804" y="107155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ea typeface="+mj-ea"/>
                <a:cs typeface="Arial" pitchFamily="34" charset="0"/>
              </a:rPr>
              <a:t>Процессы обработки </a:t>
            </a: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Candara" pitchFamily="34" charset="0"/>
                <a:ea typeface="+mj-ea"/>
                <a:cs typeface="Arial" pitchFamily="34" charset="0"/>
              </a:rPr>
              <a:t>объектов системы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ndara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42844" y="2071678"/>
            <a:ext cx="2357454" cy="2357454"/>
            <a:chOff x="500034" y="2071678"/>
            <a:chExt cx="2357454" cy="2357454"/>
          </a:xfrm>
        </p:grpSpPr>
        <p:graphicFrame>
          <p:nvGraphicFramePr>
            <p:cNvPr id="33" name="Diagram 32"/>
            <p:cNvGraphicFramePr/>
            <p:nvPr/>
          </p:nvGraphicFramePr>
          <p:xfrm>
            <a:off x="500034" y="2071678"/>
            <a:ext cx="2357454" cy="23574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4" r:lo="rId5" r:qs="rId6" r:cs="rId7"/>
            </a:graphicData>
          </a:graphic>
        </p:graphicFrame>
        <p:sp>
          <p:nvSpPr>
            <p:cNvPr id="12" name="Flowchart: Connector 11"/>
            <p:cNvSpPr/>
            <p:nvPr/>
          </p:nvSpPr>
          <p:spPr>
            <a:xfrm>
              <a:off x="1071538" y="2643182"/>
              <a:ext cx="1143008" cy="1143008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400" dirty="0" smtClean="0"/>
                <a:t>контакт</a:t>
              </a:r>
              <a:endParaRPr lang="ru-RU" sz="14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143108" y="4000504"/>
            <a:ext cx="2357454" cy="2357454"/>
            <a:chOff x="2143108" y="4000504"/>
            <a:chExt cx="2357454" cy="2357454"/>
          </a:xfrm>
        </p:grpSpPr>
        <p:graphicFrame>
          <p:nvGraphicFramePr>
            <p:cNvPr id="15" name="Diagram 14"/>
            <p:cNvGraphicFramePr/>
            <p:nvPr/>
          </p:nvGraphicFramePr>
          <p:xfrm>
            <a:off x="2143108" y="4000504"/>
            <a:ext cx="2357454" cy="23574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16" name="Flowchart: Connector 15"/>
            <p:cNvSpPr/>
            <p:nvPr/>
          </p:nvSpPr>
          <p:spPr>
            <a:xfrm>
              <a:off x="2714612" y="4572008"/>
              <a:ext cx="1143008" cy="1143008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600" dirty="0" smtClean="0"/>
                <a:t>сделка</a:t>
              </a:r>
              <a:endParaRPr lang="ru-RU" sz="16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357686" y="2071678"/>
            <a:ext cx="2357454" cy="2357454"/>
            <a:chOff x="500034" y="2071678"/>
            <a:chExt cx="2357454" cy="2357454"/>
          </a:xfrm>
        </p:grpSpPr>
        <p:graphicFrame>
          <p:nvGraphicFramePr>
            <p:cNvPr id="25" name="Diagram 24"/>
            <p:cNvGraphicFramePr/>
            <p:nvPr/>
          </p:nvGraphicFramePr>
          <p:xfrm>
            <a:off x="500034" y="2071678"/>
            <a:ext cx="2357454" cy="23574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2" r:lo="rId13" r:qs="rId14" r:cs="rId15"/>
            </a:graphicData>
          </a:graphic>
        </p:graphicFrame>
        <p:sp>
          <p:nvSpPr>
            <p:cNvPr id="26" name="Flowchart: Connector 25"/>
            <p:cNvSpPr/>
            <p:nvPr/>
          </p:nvSpPr>
          <p:spPr>
            <a:xfrm>
              <a:off x="1071538" y="2643182"/>
              <a:ext cx="1143008" cy="1143008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1000" dirty="0" smtClean="0"/>
                <a:t>активность</a:t>
              </a:r>
              <a:endParaRPr lang="ru-RU" sz="10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86512" y="4000504"/>
            <a:ext cx="2357454" cy="2357454"/>
            <a:chOff x="500034" y="2071678"/>
            <a:chExt cx="2357454" cy="2357454"/>
          </a:xfrm>
        </p:grpSpPr>
        <p:graphicFrame>
          <p:nvGraphicFramePr>
            <p:cNvPr id="29" name="Diagram 28"/>
            <p:cNvGraphicFramePr/>
            <p:nvPr/>
          </p:nvGraphicFramePr>
          <p:xfrm>
            <a:off x="500034" y="2071678"/>
            <a:ext cx="2357454" cy="23574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6" r:lo="rId17" r:qs="rId18" r:cs="rId19"/>
            </a:graphicData>
          </a:graphic>
        </p:graphicFrame>
        <p:sp>
          <p:nvSpPr>
            <p:cNvPr id="31" name="Flowchart: Connector 30"/>
            <p:cNvSpPr/>
            <p:nvPr/>
          </p:nvSpPr>
          <p:spPr>
            <a:xfrm>
              <a:off x="1071538" y="2643182"/>
              <a:ext cx="1143008" cy="1143008"/>
            </a:xfrm>
            <a:prstGeom prst="flowChartConnector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dirty="0" smtClean="0"/>
                <a:t>Счет</a:t>
              </a:r>
              <a:endParaRPr lang="ru-RU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cs typeface="Arial" pitchFamily="34" charset="0"/>
              </a:rPr>
              <a:t>Интерфейсы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andara" pitchFamily="34" charset="0"/>
              <a:cs typeface="Arial" pitchFamily="34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65" cy="453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158700" rIns="0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ndara" pitchFamily="34" charset="0"/>
            </a:endParaRPr>
          </a:p>
        </p:txBody>
      </p:sp>
      <p:pic>
        <p:nvPicPr>
          <p:cNvPr id="19" name="Picture 2" descr="http://www.atlassian.com/software/jira/images/icon_tour_plugins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8148" y="214290"/>
            <a:ext cx="1071570" cy="1058177"/>
          </a:xfrm>
          <a:prstGeom prst="rect">
            <a:avLst/>
          </a:prstGeom>
          <a:noFill/>
        </p:spPr>
      </p:pic>
      <p:sp>
        <p:nvSpPr>
          <p:cNvPr id="30" name="Right Arrow 29"/>
          <p:cNvSpPr/>
          <p:nvPr/>
        </p:nvSpPr>
        <p:spPr>
          <a:xfrm>
            <a:off x="-32" y="6643710"/>
            <a:ext cx="3643338" cy="285752"/>
          </a:xfrm>
          <a:prstGeom prst="rightArrow">
            <a:avLst/>
          </a:prstGeom>
          <a:gradFill flip="none" rotWithShape="1">
            <a:gsLst>
              <a:gs pos="52000">
                <a:schemeClr val="tx2">
                  <a:lumMod val="60000"/>
                  <a:lumOff val="40000"/>
                </a:schemeClr>
              </a:gs>
              <a:gs pos="73000">
                <a:schemeClr val="accent1">
                  <a:tint val="37000"/>
                  <a:satMod val="300000"/>
                  <a:alpha val="54000"/>
                </a:schemeClr>
              </a:gs>
              <a:gs pos="14000">
                <a:schemeClr val="accent1">
                  <a:tint val="15000"/>
                  <a:satMod val="35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28596" y="1214422"/>
            <a:ext cx="822960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andara" pitchFamily="34" charset="0"/>
                <a:ea typeface="+mj-ea"/>
                <a:cs typeface="Arial" pitchFamily="34" charset="0"/>
              </a:rPr>
              <a:t>Регистрация контакта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Candara" pitchFamily="34" charset="0"/>
              <a:ea typeface="+mj-ea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1" y="1947882"/>
            <a:ext cx="6036469" cy="4000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2719</TotalTime>
  <Words>589</Words>
  <Application>Microsoft Office PowerPoint</Application>
  <PresentationFormat>On-screen Show (4:3)</PresentationFormat>
  <Paragraphs>214</Paragraphs>
  <Slides>22</Slides>
  <Notes>22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Slide 1</vt:lpstr>
      <vt:lpstr>Содержание</vt:lpstr>
      <vt:lpstr>JIRA CRM</vt:lpstr>
      <vt:lpstr>Для кого JIRA CRM?</vt:lpstr>
      <vt:lpstr>Ролевая модель</vt:lpstr>
      <vt:lpstr>Техническая реализация </vt:lpstr>
      <vt:lpstr>Концепция</vt:lpstr>
      <vt:lpstr>Концепция</vt:lpstr>
      <vt:lpstr>Интерфейсы</vt:lpstr>
      <vt:lpstr>Интерфейсы</vt:lpstr>
      <vt:lpstr>Интерфейсы</vt:lpstr>
      <vt:lpstr>Интерфейсы</vt:lpstr>
      <vt:lpstr>Интерфейсы</vt:lpstr>
      <vt:lpstr>Интерфейсы</vt:lpstr>
      <vt:lpstr>Интерфейсы</vt:lpstr>
      <vt:lpstr>Знания о процессах JIRA</vt:lpstr>
      <vt:lpstr>Стоимость</vt:lpstr>
      <vt:lpstr>Онлайн демонстрация</vt:lpstr>
      <vt:lpstr>Мобильные технологии доступа к JIRA CRM</vt:lpstr>
      <vt:lpstr>Уже используют JIRA</vt:lpstr>
      <vt:lpstr>Нужно знать</vt:lpstr>
      <vt:lpstr>Спасибо за внимание!</vt:lpstr>
    </vt:vector>
  </TitlesOfParts>
  <Company>Your Company Name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Антон Колин</dc:creator>
  <cp:lastModifiedBy>Антон Колин</cp:lastModifiedBy>
  <cp:revision>378</cp:revision>
  <dcterms:created xsi:type="dcterms:W3CDTF">2010-03-27T18:02:24Z</dcterms:created>
  <dcterms:modified xsi:type="dcterms:W3CDTF">2010-06-14T22:02:54Z</dcterms:modified>
</cp:coreProperties>
</file>